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4" r:id="rId3"/>
    <p:sldMasterId id="2147483694" r:id="rId4"/>
    <p:sldMasterId id="2147483697" r:id="rId5"/>
    <p:sldMasterId id="2147483699" r:id="rId6"/>
    <p:sldMasterId id="2147483723" r:id="rId7"/>
    <p:sldMasterId id="2147483726" r:id="rId8"/>
    <p:sldMasterId id="2147483748" r:id="rId9"/>
    <p:sldMasterId id="2147483768" r:id="rId10"/>
  </p:sldMasterIdLst>
  <p:sldIdLst>
    <p:sldId id="385" r:id="rId11"/>
    <p:sldId id="303" r:id="rId12"/>
    <p:sldId id="379" r:id="rId13"/>
    <p:sldId id="381" r:id="rId14"/>
    <p:sldId id="382" r:id="rId15"/>
    <p:sldId id="383" r:id="rId16"/>
    <p:sldId id="384" r:id="rId17"/>
    <p:sldId id="279" r:id="rId18"/>
    <p:sldId id="306" r:id="rId19"/>
    <p:sldId id="374" r:id="rId20"/>
    <p:sldId id="280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EAEE"/>
    <a:srgbClr val="E9C9E9"/>
    <a:srgbClr val="4F48AC"/>
    <a:srgbClr val="C27F1C"/>
    <a:srgbClr val="488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039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891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453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940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4903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608129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4876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2047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1835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28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95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599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0369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2229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50272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94938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77411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26806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2997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526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86982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3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71050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9220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869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111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241955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5335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3521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19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2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32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1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86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204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3069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1420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70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6803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873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D04CEC-4D5F-45A7-9E19-734ADBE840F9}"/>
              </a:ext>
            </a:extLst>
          </p:cNvPr>
          <p:cNvSpPr/>
          <p:nvPr userDrawn="1"/>
        </p:nvSpPr>
        <p:spPr>
          <a:xfrm>
            <a:off x="0" y="1016001"/>
            <a:ext cx="12192000" cy="358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5753" y="463848"/>
            <a:ext cx="11340495" cy="41420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454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6" y="535022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310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79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6" y="1892850"/>
            <a:ext cx="2922958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52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1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1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308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17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53378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53378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2439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730232" y="1769006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900507" y="3065006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5070782" y="3061809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9411334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7241057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0629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ED69620-E555-40B2-93DD-C7C19DAE0545}"/>
              </a:ext>
            </a:extLst>
          </p:cNvPr>
          <p:cNvSpPr/>
          <p:nvPr userDrawn="1"/>
        </p:nvSpPr>
        <p:spPr>
          <a:xfrm>
            <a:off x="656282" y="0"/>
            <a:ext cx="8521955" cy="655706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35328" y="1"/>
            <a:ext cx="8396198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709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908315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12894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A2A84B4A-CEB2-40FB-A02E-8EB2AF478368}"/>
              </a:ext>
            </a:extLst>
          </p:cNvPr>
          <p:cNvGrpSpPr/>
          <p:nvPr userDrawn="1"/>
        </p:nvGrpSpPr>
        <p:grpSpPr>
          <a:xfrm>
            <a:off x="6473211" y="396281"/>
            <a:ext cx="5760640" cy="2937987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35116" y="76523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FB0AFAFC-8EB9-4974-915A-249E7E1C57A2}"/>
              </a:ext>
            </a:extLst>
          </p:cNvPr>
          <p:cNvGrpSpPr/>
          <p:nvPr userDrawn="1"/>
        </p:nvGrpSpPr>
        <p:grpSpPr>
          <a:xfrm>
            <a:off x="6473211" y="3496948"/>
            <a:ext cx="5760640" cy="2937987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35116" y="3865902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8451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g trắ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/>
          <p:cNvSpPr/>
          <p:nvPr/>
        </p:nvSpPr>
        <p:spPr>
          <a:xfrm>
            <a:off x="0" y="4306957"/>
            <a:ext cx="12192000" cy="2551043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85000"/>
                  <a:alpha val="6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273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0">
              <a:schemeClr val="accent2"/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662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3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9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8540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945244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05138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658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73719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0803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28225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842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908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0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6517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3801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63A38-FF1F-4D4D-BD61-25510A4F4A10}"/>
              </a:ext>
            </a:extLst>
          </p:cNvPr>
          <p:cNvSpPr/>
          <p:nvPr userDrawn="1"/>
        </p:nvSpPr>
        <p:spPr>
          <a:xfrm>
            <a:off x="152400" y="-1"/>
            <a:ext cx="6562726" cy="68580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543676" cy="686752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67525"/>
              <a:gd name="connsiteX1" fmla="*/ 4819651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1905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133976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806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9250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33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6631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8671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945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145761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5826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37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514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144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888709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03304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034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174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636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2AE78-78C5-4911-B617-90D14010A947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0C48E1-C97E-4AE3-8E59-52BB45A6FE56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D00879-9F70-419E-802C-A97259DEE847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E194F9D-92C5-494D-A71F-52F797241779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965DE85-99CD-45CA-B40D-D66A355C3F5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486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BC114-F2C7-4604-9852-F32BC9BE689D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8638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7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24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13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CB2AF-9946-424A-9CAE-38BB37347F6C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DCF713-1497-4259-A27C-F8344C734761}"/>
              </a:ext>
            </a:extLst>
          </p:cNvPr>
          <p:cNvGrpSpPr/>
          <p:nvPr userDrawn="1"/>
        </p:nvGrpSpPr>
        <p:grpSpPr>
          <a:xfrm flipH="1">
            <a:off x="709507" y="1610238"/>
            <a:ext cx="4407202" cy="4611048"/>
            <a:chOff x="6446339" y="1280897"/>
            <a:chExt cx="4320717" cy="53030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9A3254-D934-443A-A8E5-26F43C45538A}"/>
                </a:ext>
              </a:extLst>
            </p:cNvPr>
            <p:cNvSpPr/>
            <p:nvPr/>
          </p:nvSpPr>
          <p:spPr>
            <a:xfrm>
              <a:off x="7360122" y="5629227"/>
              <a:ext cx="2033648" cy="954722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DD443A-C981-400C-A78A-A3A2BFA88DE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>
                    <a:lumMod val="60000"/>
                  </a:schemeClr>
                </a:gs>
                <a:gs pos="7000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372E7C-CB1E-4E4D-9F8E-024C2326AF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2C58F3-2A40-41BA-BACD-47E754647D05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0F2220-32CC-44D4-8AFE-C56E78A9D7D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4E8244-A4F2-4E86-8B08-5FF2D301EB9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3C300E-7D6B-41AC-A90B-BE4D04EB849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4429A7-D1AE-4770-A50D-87D49E00B25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2331B-3BD8-4CBE-8C5B-302479E090BA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C7E575B-9A0A-4153-80C4-02F15165D07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52835" y="1831952"/>
            <a:ext cx="4014766" cy="2996923"/>
          </a:xfrm>
          <a:custGeom>
            <a:avLst/>
            <a:gdLst>
              <a:gd name="connsiteX0" fmla="*/ 0 w 4014766"/>
              <a:gd name="connsiteY0" fmla="*/ 0 h 2996923"/>
              <a:gd name="connsiteX1" fmla="*/ 3877709 w 4014766"/>
              <a:gd name="connsiteY1" fmla="*/ 788969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0" fmla="*/ 0 w 4014766"/>
              <a:gd name="connsiteY0" fmla="*/ 0 h 2996923"/>
              <a:gd name="connsiteX1" fmla="*/ 3907527 w 4014766"/>
              <a:gd name="connsiteY1" fmla="*/ 798908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4" fmla="*/ 0 w 4014766"/>
              <a:gd name="connsiteY4" fmla="*/ 0 h 299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766" h="2996923">
                <a:moveTo>
                  <a:pt x="0" y="0"/>
                </a:moveTo>
                <a:lnTo>
                  <a:pt x="3907527" y="798908"/>
                </a:lnTo>
                <a:lnTo>
                  <a:pt x="4014766" y="2864276"/>
                </a:lnTo>
                <a:lnTo>
                  <a:pt x="209763" y="29969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5125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44604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C94C0C1-C105-49A1-80F4-B360522907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6DD40-BA8F-48B7-B4C2-E0FFD7A6DDF0}"/>
              </a:ext>
            </a:extLst>
          </p:cNvPr>
          <p:cNvSpPr/>
          <p:nvPr userDrawn="1"/>
        </p:nvSpPr>
        <p:spPr>
          <a:xfrm>
            <a:off x="2632663" y="2468896"/>
            <a:ext cx="1728000" cy="220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5D593A7-43B0-47D1-BF3D-9A8F79CC45B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0C69-C1B1-41C4-952A-9DD539724917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C58B34E-2F81-4D5C-89F7-95C6B8D6BEC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DA304-E7F5-4248-A1F4-6228DE43CE90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7B164-60D4-4671-9B7F-E8A87D9422B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BCB82-A7CE-4D45-ABD4-76E3185AE53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8DAB93-956F-4747-9938-C756572C501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603F8D-B8F3-4CDB-B681-6B1551D1C8EF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066AE3-F712-40FC-B722-F9C1710A9D45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F8B134-52BD-40DA-9E7B-CC3927AF3546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274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6878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2008D2F-0932-4EC6-9CE3-B2E6ECE9445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 and Send to </a:t>
            </a:r>
            <a:r>
              <a:rPr lang="en-US" altLang="ko-KR" dirty="0" err="1"/>
              <a:t>BackHere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C4263E-05B0-4493-AA02-4516ADA747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95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AC94539-1AAE-43CA-B4D0-78087D6504A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774736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9228230-AC2D-418A-BE07-450FBD5F7B2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016738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A972B0D-5659-49D7-88F2-2C7FAC14E67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58740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28D0C5B-2EA1-4933-BB03-6E647CA0FC8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500743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684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5190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FFAE0EAC-63AB-4BD1-8B15-C5927ED27C5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2000" y="286210"/>
            <a:ext cx="3708000" cy="2857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98DB8-AD5E-4960-9117-DDCB8C59E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43" y="2333762"/>
            <a:ext cx="3885714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7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12AFF536-5F38-408C-BA8B-D768E8CE6E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9313213 w 12192000"/>
              <a:gd name="connsiteY0" fmla="*/ 6492624 h 6858000"/>
              <a:gd name="connsiteX1" fmla="*/ 9283702 w 12192000"/>
              <a:gd name="connsiteY1" fmla="*/ 6499008 h 6858000"/>
              <a:gd name="connsiteX2" fmla="*/ 9307366 w 12192000"/>
              <a:gd name="connsiteY2" fmla="*/ 6502453 h 6858000"/>
              <a:gd name="connsiteX3" fmla="*/ 6907872 w 12192000"/>
              <a:gd name="connsiteY3" fmla="*/ 5434699 h 6858000"/>
              <a:gd name="connsiteX4" fmla="*/ 6921662 w 12192000"/>
              <a:gd name="connsiteY4" fmla="*/ 5437847 h 6858000"/>
              <a:gd name="connsiteX5" fmla="*/ 6896897 w 12192000"/>
              <a:gd name="connsiteY5" fmla="*/ 5457774 h 6858000"/>
              <a:gd name="connsiteX6" fmla="*/ 6907872 w 12192000"/>
              <a:gd name="connsiteY6" fmla="*/ 5434699 h 6858000"/>
              <a:gd name="connsiteX7" fmla="*/ 7113875 w 12192000"/>
              <a:gd name="connsiteY7" fmla="*/ 5289876 h 6858000"/>
              <a:gd name="connsiteX8" fmla="*/ 6278624 w 12192000"/>
              <a:gd name="connsiteY8" fmla="*/ 5508486 h 6858000"/>
              <a:gd name="connsiteX9" fmla="*/ 6399569 w 12192000"/>
              <a:gd name="connsiteY9" fmla="*/ 5553147 h 6858000"/>
              <a:gd name="connsiteX10" fmla="*/ 5343659 w 12192000"/>
              <a:gd name="connsiteY10" fmla="*/ 6059703 h 6858000"/>
              <a:gd name="connsiteX11" fmla="*/ 5186445 w 12192000"/>
              <a:gd name="connsiteY11" fmla="*/ 6110388 h 6858000"/>
              <a:gd name="connsiteX12" fmla="*/ 5170276 w 12192000"/>
              <a:gd name="connsiteY12" fmla="*/ 6171276 h 6858000"/>
              <a:gd name="connsiteX13" fmla="*/ 5008556 w 12192000"/>
              <a:gd name="connsiteY13" fmla="*/ 6206589 h 6858000"/>
              <a:gd name="connsiteX14" fmla="*/ 4837008 w 12192000"/>
              <a:gd name="connsiteY14" fmla="*/ 6222454 h 6858000"/>
              <a:gd name="connsiteX15" fmla="*/ 4883253 w 12192000"/>
              <a:gd name="connsiteY15" fmla="*/ 6202254 h 6858000"/>
              <a:gd name="connsiteX16" fmla="*/ 4939387 w 12192000"/>
              <a:gd name="connsiteY16" fmla="*/ 6148428 h 6858000"/>
              <a:gd name="connsiteX17" fmla="*/ 4856785 w 12192000"/>
              <a:gd name="connsiteY17" fmla="*/ 6155202 h 6858000"/>
              <a:gd name="connsiteX18" fmla="*/ 4830320 w 12192000"/>
              <a:gd name="connsiteY18" fmla="*/ 6108152 h 6858000"/>
              <a:gd name="connsiteX19" fmla="*/ 4727939 w 12192000"/>
              <a:gd name="connsiteY19" fmla="*/ 6182177 h 6858000"/>
              <a:gd name="connsiteX20" fmla="*/ 4681695 w 12192000"/>
              <a:gd name="connsiteY20" fmla="*/ 6202379 h 6858000"/>
              <a:gd name="connsiteX21" fmla="*/ 4625561 w 12192000"/>
              <a:gd name="connsiteY21" fmla="*/ 6256204 h 6858000"/>
              <a:gd name="connsiteX22" fmla="*/ 4744520 w 12192000"/>
              <a:gd name="connsiteY22" fmla="*/ 6262857 h 6858000"/>
              <a:gd name="connsiteX23" fmla="*/ 4787561 w 12192000"/>
              <a:gd name="connsiteY23" fmla="*/ 6390585 h 6858000"/>
              <a:gd name="connsiteX24" fmla="*/ 5791860 w 12192000"/>
              <a:gd name="connsiteY24" fmla="*/ 6127729 h 6858000"/>
              <a:gd name="connsiteX25" fmla="*/ 6433876 w 12192000"/>
              <a:gd name="connsiteY25" fmla="*/ 5929715 h 6858000"/>
              <a:gd name="connsiteX26" fmla="*/ 6652740 w 12192000"/>
              <a:gd name="connsiteY26" fmla="*/ 5865413 h 6858000"/>
              <a:gd name="connsiteX27" fmla="*/ 6667710 w 12192000"/>
              <a:gd name="connsiteY27" fmla="*/ 5809037 h 6858000"/>
              <a:gd name="connsiteX28" fmla="*/ 6604489 w 12192000"/>
              <a:gd name="connsiteY28" fmla="*/ 5831375 h 6858000"/>
              <a:gd name="connsiteX29" fmla="*/ 6404201 w 12192000"/>
              <a:gd name="connsiteY29" fmla="*/ 5799349 h 6858000"/>
              <a:gd name="connsiteX30" fmla="*/ 6283979 w 12192000"/>
              <a:gd name="connsiteY30" fmla="*/ 5824850 h 6858000"/>
              <a:gd name="connsiteX31" fmla="*/ 6129560 w 12192000"/>
              <a:gd name="connsiteY31" fmla="*/ 5902375 h 6858000"/>
              <a:gd name="connsiteX32" fmla="*/ 5930777 w 12192000"/>
              <a:gd name="connsiteY32" fmla="*/ 5952180 h 6858000"/>
              <a:gd name="connsiteX33" fmla="*/ 5983035 w 12192000"/>
              <a:gd name="connsiteY33" fmla="*/ 5917419 h 6858000"/>
              <a:gd name="connsiteX34" fmla="*/ 6042534 w 12192000"/>
              <a:gd name="connsiteY34" fmla="*/ 5855343 h 6858000"/>
              <a:gd name="connsiteX35" fmla="*/ 6850211 w 12192000"/>
              <a:gd name="connsiteY35" fmla="*/ 5502539 h 6858000"/>
              <a:gd name="connsiteX36" fmla="*/ 6880447 w 12192000"/>
              <a:gd name="connsiteY36" fmla="*/ 5513706 h 6858000"/>
              <a:gd name="connsiteX37" fmla="*/ 6888672 w 12192000"/>
              <a:gd name="connsiteY37" fmla="*/ 5485740 h 6858000"/>
              <a:gd name="connsiteX38" fmla="*/ 6965594 w 12192000"/>
              <a:gd name="connsiteY38" fmla="*/ 5452139 h 6858000"/>
              <a:gd name="connsiteX39" fmla="*/ 6935357 w 12192000"/>
              <a:gd name="connsiteY39" fmla="*/ 5440974 h 6858000"/>
              <a:gd name="connsiteX40" fmla="*/ 6921662 w 12192000"/>
              <a:gd name="connsiteY40" fmla="*/ 5437847 h 6858000"/>
              <a:gd name="connsiteX41" fmla="*/ 6955904 w 12192000"/>
              <a:gd name="connsiteY41" fmla="*/ 5410292 h 6858000"/>
              <a:gd name="connsiteX42" fmla="*/ 7113875 w 12192000"/>
              <a:gd name="connsiteY42" fmla="*/ 5289876 h 6858000"/>
              <a:gd name="connsiteX43" fmla="*/ 4248306 w 12192000"/>
              <a:gd name="connsiteY43" fmla="*/ 5250616 h 6858000"/>
              <a:gd name="connsiteX44" fmla="*/ 4225386 w 12192000"/>
              <a:gd name="connsiteY44" fmla="*/ 5261349 h 6858000"/>
              <a:gd name="connsiteX45" fmla="*/ 4155183 w 12192000"/>
              <a:gd name="connsiteY45" fmla="*/ 5296935 h 6858000"/>
              <a:gd name="connsiteX46" fmla="*/ 4162782 w 12192000"/>
              <a:gd name="connsiteY46" fmla="*/ 5295683 h 6858000"/>
              <a:gd name="connsiteX47" fmla="*/ 4252644 w 12192000"/>
              <a:gd name="connsiteY47" fmla="*/ 5270486 h 6858000"/>
              <a:gd name="connsiteX48" fmla="*/ 4250758 w 12192000"/>
              <a:gd name="connsiteY48" fmla="*/ 5260702 h 6858000"/>
              <a:gd name="connsiteX49" fmla="*/ 11474102 w 12192000"/>
              <a:gd name="connsiteY49" fmla="*/ 5127327 h 6858000"/>
              <a:gd name="connsiteX50" fmla="*/ 11487898 w 12192000"/>
              <a:gd name="connsiteY50" fmla="*/ 5133238 h 6858000"/>
              <a:gd name="connsiteX51" fmla="*/ 11457583 w 12192000"/>
              <a:gd name="connsiteY51" fmla="*/ 5148266 h 6858000"/>
              <a:gd name="connsiteX52" fmla="*/ 11474102 w 12192000"/>
              <a:gd name="connsiteY52" fmla="*/ 5127327 h 6858000"/>
              <a:gd name="connsiteX53" fmla="*/ 11833593 w 12192000"/>
              <a:gd name="connsiteY53" fmla="*/ 4780074 h 6858000"/>
              <a:gd name="connsiteX54" fmla="*/ 11076028 w 12192000"/>
              <a:gd name="connsiteY54" fmla="*/ 5127056 h 6858000"/>
              <a:gd name="connsiteX55" fmla="*/ 10947933 w 12192000"/>
              <a:gd name="connsiteY55" fmla="*/ 5182716 h 6858000"/>
              <a:gd name="connsiteX56" fmla="*/ 9934908 w 12192000"/>
              <a:gd name="connsiteY56" fmla="*/ 5482762 h 6858000"/>
              <a:gd name="connsiteX57" fmla="*/ 9622931 w 12192000"/>
              <a:gd name="connsiteY57" fmla="*/ 5509444 h 6858000"/>
              <a:gd name="connsiteX58" fmla="*/ 9467025 w 12192000"/>
              <a:gd name="connsiteY58" fmla="*/ 5562898 h 6858000"/>
              <a:gd name="connsiteX59" fmla="*/ 9476653 w 12192000"/>
              <a:gd name="connsiteY59" fmla="*/ 5560316 h 6858000"/>
              <a:gd name="connsiteX60" fmla="*/ 9463425 w 12192000"/>
              <a:gd name="connsiteY60" fmla="*/ 5569798 h 6858000"/>
              <a:gd name="connsiteX61" fmla="*/ 9442531 w 12192000"/>
              <a:gd name="connsiteY61" fmla="*/ 5609849 h 6858000"/>
              <a:gd name="connsiteX62" fmla="*/ 9455982 w 12192000"/>
              <a:gd name="connsiteY62" fmla="*/ 5617122 h 6858000"/>
              <a:gd name="connsiteX63" fmla="*/ 9520625 w 12192000"/>
              <a:gd name="connsiteY63" fmla="*/ 5621177 h 6858000"/>
              <a:gd name="connsiteX64" fmla="*/ 9654527 w 12192000"/>
              <a:gd name="connsiteY64" fmla="*/ 5592923 h 6858000"/>
              <a:gd name="connsiteX65" fmla="*/ 9640948 w 12192000"/>
              <a:gd name="connsiteY65" fmla="*/ 5601148 h 6858000"/>
              <a:gd name="connsiteX66" fmla="*/ 9118659 w 12192000"/>
              <a:gd name="connsiteY66" fmla="*/ 5724048 h 6858000"/>
              <a:gd name="connsiteX67" fmla="*/ 9166543 w 12192000"/>
              <a:gd name="connsiteY67" fmla="*/ 5701985 h 6858000"/>
              <a:gd name="connsiteX68" fmla="*/ 9328543 w 12192000"/>
              <a:gd name="connsiteY68" fmla="*/ 5617360 h 6858000"/>
              <a:gd name="connsiteX69" fmla="*/ 9137935 w 12192000"/>
              <a:gd name="connsiteY69" fmla="*/ 5653135 h 6858000"/>
              <a:gd name="connsiteX70" fmla="*/ 9109330 w 12192000"/>
              <a:gd name="connsiteY70" fmla="*/ 5604284 h 6858000"/>
              <a:gd name="connsiteX71" fmla="*/ 8979333 w 12192000"/>
              <a:gd name="connsiteY71" fmla="*/ 5636455 h 6858000"/>
              <a:gd name="connsiteX72" fmla="*/ 8854273 w 12192000"/>
              <a:gd name="connsiteY72" fmla="*/ 5667077 h 6858000"/>
              <a:gd name="connsiteX73" fmla="*/ 8626880 w 12192000"/>
              <a:gd name="connsiteY73" fmla="*/ 5779248 h 6858000"/>
              <a:gd name="connsiteX74" fmla="*/ 8832468 w 12192000"/>
              <a:gd name="connsiteY74" fmla="*/ 5813168 h 6858000"/>
              <a:gd name="connsiteX75" fmla="*/ 9357620 w 12192000"/>
              <a:gd name="connsiteY75" fmla="*/ 5848006 h 6858000"/>
              <a:gd name="connsiteX76" fmla="*/ 10119329 w 12192000"/>
              <a:gd name="connsiteY76" fmla="*/ 5757545 h 6858000"/>
              <a:gd name="connsiteX77" fmla="*/ 10821154 w 12192000"/>
              <a:gd name="connsiteY77" fmla="*/ 5594692 h 6858000"/>
              <a:gd name="connsiteX78" fmla="*/ 10913513 w 12192000"/>
              <a:gd name="connsiteY78" fmla="*/ 5422747 h 6858000"/>
              <a:gd name="connsiteX79" fmla="*/ 11101191 w 12192000"/>
              <a:gd name="connsiteY79" fmla="*/ 5382732 h 6858000"/>
              <a:gd name="connsiteX80" fmla="*/ 11398871 w 12192000"/>
              <a:gd name="connsiteY80" fmla="*/ 5183813 h 6858000"/>
              <a:gd name="connsiteX81" fmla="*/ 11428202 w 12192000"/>
              <a:gd name="connsiteY81" fmla="*/ 5201047 h 6858000"/>
              <a:gd name="connsiteX82" fmla="*/ 11442891 w 12192000"/>
              <a:gd name="connsiteY82" fmla="*/ 5174657 h 6858000"/>
              <a:gd name="connsiteX83" fmla="*/ 11530933 w 12192000"/>
              <a:gd name="connsiteY83" fmla="*/ 5156343 h 6858000"/>
              <a:gd name="connsiteX84" fmla="*/ 11501604 w 12192000"/>
              <a:gd name="connsiteY84" fmla="*/ 5139108 h 6858000"/>
              <a:gd name="connsiteX85" fmla="*/ 11487898 w 12192000"/>
              <a:gd name="connsiteY85" fmla="*/ 5133238 h 6858000"/>
              <a:gd name="connsiteX86" fmla="*/ 11529819 w 12192000"/>
              <a:gd name="connsiteY86" fmla="*/ 5112457 h 6858000"/>
              <a:gd name="connsiteX87" fmla="*/ 11833593 w 12192000"/>
              <a:gd name="connsiteY87" fmla="*/ 4780074 h 6858000"/>
              <a:gd name="connsiteX88" fmla="*/ 5833845 w 12192000"/>
              <a:gd name="connsiteY88" fmla="*/ 4408656 h 6858000"/>
              <a:gd name="connsiteX89" fmla="*/ 5777106 w 12192000"/>
              <a:gd name="connsiteY89" fmla="*/ 4425958 h 6858000"/>
              <a:gd name="connsiteX90" fmla="*/ 5628695 w 12192000"/>
              <a:gd name="connsiteY90" fmla="*/ 4490707 h 6858000"/>
              <a:gd name="connsiteX91" fmla="*/ 5586096 w 12192000"/>
              <a:gd name="connsiteY91" fmla="*/ 4507366 h 6858000"/>
              <a:gd name="connsiteX92" fmla="*/ 5536355 w 12192000"/>
              <a:gd name="connsiteY92" fmla="*/ 4531768 h 6858000"/>
              <a:gd name="connsiteX93" fmla="*/ 5515365 w 12192000"/>
              <a:gd name="connsiteY93" fmla="*/ 4547122 h 6858000"/>
              <a:gd name="connsiteX94" fmla="*/ 5502659 w 12192000"/>
              <a:gd name="connsiteY94" fmla="*/ 4561284 h 6858000"/>
              <a:gd name="connsiteX95" fmla="*/ 5496606 w 12192000"/>
              <a:gd name="connsiteY95" fmla="*/ 4560740 h 6858000"/>
              <a:gd name="connsiteX96" fmla="*/ 5493468 w 12192000"/>
              <a:gd name="connsiteY96" fmla="*/ 4571522 h 6858000"/>
              <a:gd name="connsiteX97" fmla="*/ 5502659 w 12192000"/>
              <a:gd name="connsiteY97" fmla="*/ 4561284 h 6858000"/>
              <a:gd name="connsiteX98" fmla="*/ 5508669 w 12192000"/>
              <a:gd name="connsiteY98" fmla="*/ 4561823 h 6858000"/>
              <a:gd name="connsiteX99" fmla="*/ 5522226 w 12192000"/>
              <a:gd name="connsiteY99" fmla="*/ 4564883 h 6858000"/>
              <a:gd name="connsiteX100" fmla="*/ 5491819 w 12192000"/>
              <a:gd name="connsiteY100" fmla="*/ 4584283 h 6858000"/>
              <a:gd name="connsiteX101" fmla="*/ 5490171 w 12192000"/>
              <a:gd name="connsiteY101" fmla="*/ 4597043 h 6858000"/>
              <a:gd name="connsiteX102" fmla="*/ 5476618 w 12192000"/>
              <a:gd name="connsiteY102" fmla="*/ 4593983 h 6858000"/>
              <a:gd name="connsiteX103" fmla="*/ 5157358 w 12192000"/>
              <a:gd name="connsiteY103" fmla="*/ 4797688 h 6858000"/>
              <a:gd name="connsiteX104" fmla="*/ 5121095 w 12192000"/>
              <a:gd name="connsiteY104" fmla="*/ 4838885 h 6858000"/>
              <a:gd name="connsiteX105" fmla="*/ 5129127 w 12192000"/>
              <a:gd name="connsiteY105" fmla="*/ 4834665 h 6858000"/>
              <a:gd name="connsiteX106" fmla="*/ 5733680 w 12192000"/>
              <a:gd name="connsiteY106" fmla="*/ 4477572 h 6858000"/>
              <a:gd name="connsiteX107" fmla="*/ 4682012 w 12192000"/>
              <a:gd name="connsiteY107" fmla="*/ 4265945 h 6858000"/>
              <a:gd name="connsiteX108" fmla="*/ 4634333 w 12192000"/>
              <a:gd name="connsiteY108" fmla="*/ 4267544 h 6858000"/>
              <a:gd name="connsiteX109" fmla="*/ 4055046 w 12192000"/>
              <a:gd name="connsiteY109" fmla="*/ 4343915 h 6858000"/>
              <a:gd name="connsiteX110" fmla="*/ 3928022 w 12192000"/>
              <a:gd name="connsiteY110" fmla="*/ 4350958 h 6858000"/>
              <a:gd name="connsiteX111" fmla="*/ 3954714 w 12192000"/>
              <a:gd name="connsiteY111" fmla="*/ 4603932 h 6858000"/>
              <a:gd name="connsiteX112" fmla="*/ 3948764 w 12192000"/>
              <a:gd name="connsiteY112" fmla="*/ 4829818 h 6858000"/>
              <a:gd name="connsiteX113" fmla="*/ 3972062 w 12192000"/>
              <a:gd name="connsiteY113" fmla="*/ 5182481 h 6858000"/>
              <a:gd name="connsiteX114" fmla="*/ 3993888 w 12192000"/>
              <a:gd name="connsiteY114" fmla="*/ 5301612 h 6858000"/>
              <a:gd name="connsiteX115" fmla="*/ 3992798 w 12192000"/>
              <a:gd name="connsiteY115" fmla="*/ 5314897 h 6858000"/>
              <a:gd name="connsiteX116" fmla="*/ 4044917 w 12192000"/>
              <a:gd name="connsiteY116" fmla="*/ 5296730 h 6858000"/>
              <a:gd name="connsiteX117" fmla="*/ 4166792 w 12192000"/>
              <a:gd name="connsiteY117" fmla="*/ 5230677 h 6858000"/>
              <a:gd name="connsiteX118" fmla="*/ 4229801 w 12192000"/>
              <a:gd name="connsiteY118" fmla="*/ 5215354 h 6858000"/>
              <a:gd name="connsiteX119" fmla="*/ 4240308 w 12192000"/>
              <a:gd name="connsiteY119" fmla="*/ 5217727 h 6858000"/>
              <a:gd name="connsiteX120" fmla="*/ 4229329 w 12192000"/>
              <a:gd name="connsiteY120" fmla="*/ 5172572 h 6858000"/>
              <a:gd name="connsiteX121" fmla="*/ 4156038 w 12192000"/>
              <a:gd name="connsiteY121" fmla="*/ 4863498 h 6858000"/>
              <a:gd name="connsiteX122" fmla="*/ 4193837 w 12192000"/>
              <a:gd name="connsiteY122" fmla="*/ 4631699 h 6858000"/>
              <a:gd name="connsiteX123" fmla="*/ 4614081 w 12192000"/>
              <a:gd name="connsiteY123" fmla="*/ 4329580 h 6858000"/>
              <a:gd name="connsiteX124" fmla="*/ 4682012 w 12192000"/>
              <a:gd name="connsiteY124" fmla="*/ 4265945 h 6858000"/>
              <a:gd name="connsiteX125" fmla="*/ 6316140 w 12192000"/>
              <a:gd name="connsiteY125" fmla="*/ 4112787 h 6858000"/>
              <a:gd name="connsiteX126" fmla="*/ 6098874 w 12192000"/>
              <a:gd name="connsiteY126" fmla="*/ 4249607 h 6858000"/>
              <a:gd name="connsiteX127" fmla="*/ 6078668 w 12192000"/>
              <a:gd name="connsiteY127" fmla="*/ 4262101 h 6858000"/>
              <a:gd name="connsiteX128" fmla="*/ 6190588 w 12192000"/>
              <a:gd name="connsiteY128" fmla="*/ 4208042 h 6858000"/>
              <a:gd name="connsiteX129" fmla="*/ 6340527 w 12192000"/>
              <a:gd name="connsiteY129" fmla="*/ 4120091 h 6858000"/>
              <a:gd name="connsiteX130" fmla="*/ 6335824 w 12192000"/>
              <a:gd name="connsiteY130" fmla="*/ 4120509 h 6858000"/>
              <a:gd name="connsiteX131" fmla="*/ 6316140 w 12192000"/>
              <a:gd name="connsiteY131" fmla="*/ 4112787 h 6858000"/>
              <a:gd name="connsiteX132" fmla="*/ 11549474 w 12192000"/>
              <a:gd name="connsiteY132" fmla="*/ 3964035 h 6858000"/>
              <a:gd name="connsiteX133" fmla="*/ 11538164 w 12192000"/>
              <a:gd name="connsiteY133" fmla="*/ 4002941 h 6858000"/>
              <a:gd name="connsiteX134" fmla="*/ 11516326 w 12192000"/>
              <a:gd name="connsiteY134" fmla="*/ 4000984 h 6858000"/>
              <a:gd name="connsiteX135" fmla="*/ 6816832 w 12192000"/>
              <a:gd name="connsiteY135" fmla="*/ 3627781 h 6858000"/>
              <a:gd name="connsiteX136" fmla="*/ 6823727 w 12192000"/>
              <a:gd name="connsiteY136" fmla="*/ 3630002 h 6858000"/>
              <a:gd name="connsiteX137" fmla="*/ 6797984 w 12192000"/>
              <a:gd name="connsiteY137" fmla="*/ 3638283 h 6858000"/>
              <a:gd name="connsiteX138" fmla="*/ 6816832 w 12192000"/>
              <a:gd name="connsiteY138" fmla="*/ 3627781 h 6858000"/>
              <a:gd name="connsiteX139" fmla="*/ 7163143 w 12192000"/>
              <a:gd name="connsiteY139" fmla="*/ 3432811 h 6858000"/>
              <a:gd name="connsiteX140" fmla="*/ 7158103 w 12192000"/>
              <a:gd name="connsiteY140" fmla="*/ 3436652 h 6858000"/>
              <a:gd name="connsiteX141" fmla="*/ 7126747 w 12192000"/>
              <a:gd name="connsiteY141" fmla="*/ 3472451 h 6858000"/>
              <a:gd name="connsiteX142" fmla="*/ 7140458 w 12192000"/>
              <a:gd name="connsiteY142" fmla="*/ 3458495 h 6858000"/>
              <a:gd name="connsiteX143" fmla="*/ 7506464 w 12192000"/>
              <a:gd name="connsiteY143" fmla="*/ 3009458 h 6858000"/>
              <a:gd name="connsiteX144" fmla="*/ 7488012 w 12192000"/>
              <a:gd name="connsiteY144" fmla="*/ 3035425 h 6858000"/>
              <a:gd name="connsiteX145" fmla="*/ 7409462 w 12192000"/>
              <a:gd name="connsiteY145" fmla="*/ 3130955 h 6858000"/>
              <a:gd name="connsiteX146" fmla="*/ 7412280 w 12192000"/>
              <a:gd name="connsiteY146" fmla="*/ 3137522 h 6858000"/>
              <a:gd name="connsiteX147" fmla="*/ 7451625 w 12192000"/>
              <a:gd name="connsiteY147" fmla="*/ 3088304 h 6858000"/>
              <a:gd name="connsiteX148" fmla="*/ 7506464 w 12192000"/>
              <a:gd name="connsiteY148" fmla="*/ 3009458 h 6858000"/>
              <a:gd name="connsiteX149" fmla="*/ 9962473 w 12192000"/>
              <a:gd name="connsiteY149" fmla="*/ 2573771 h 6858000"/>
              <a:gd name="connsiteX150" fmla="*/ 9948346 w 12192000"/>
              <a:gd name="connsiteY150" fmla="*/ 2584543 h 6858000"/>
              <a:gd name="connsiteX151" fmla="*/ 9962473 w 12192000"/>
              <a:gd name="connsiteY151" fmla="*/ 2573771 h 6858000"/>
              <a:gd name="connsiteX152" fmla="*/ 7950425 w 12192000"/>
              <a:gd name="connsiteY152" fmla="*/ 2307325 h 6858000"/>
              <a:gd name="connsiteX153" fmla="*/ 7863707 w 12192000"/>
              <a:gd name="connsiteY153" fmla="*/ 2439739 h 6858000"/>
              <a:gd name="connsiteX154" fmla="*/ 7777330 w 12192000"/>
              <a:gd name="connsiteY154" fmla="*/ 2586603 h 6858000"/>
              <a:gd name="connsiteX155" fmla="*/ 7594313 w 12192000"/>
              <a:gd name="connsiteY155" fmla="*/ 2867360 h 6858000"/>
              <a:gd name="connsiteX156" fmla="*/ 7584451 w 12192000"/>
              <a:gd name="connsiteY156" fmla="*/ 2897328 h 6858000"/>
              <a:gd name="connsiteX157" fmla="*/ 7722324 w 12192000"/>
              <a:gd name="connsiteY157" fmla="*/ 2699096 h 6858000"/>
              <a:gd name="connsiteX158" fmla="*/ 8232121 w 12192000"/>
              <a:gd name="connsiteY158" fmla="*/ 1603802 h 6858000"/>
              <a:gd name="connsiteX159" fmla="*/ 8231724 w 12192000"/>
              <a:gd name="connsiteY159" fmla="*/ 1606141 h 6858000"/>
              <a:gd name="connsiteX160" fmla="*/ 8151987 w 12192000"/>
              <a:gd name="connsiteY160" fmla="*/ 1829409 h 6858000"/>
              <a:gd name="connsiteX161" fmla="*/ 8133960 w 12192000"/>
              <a:gd name="connsiteY161" fmla="*/ 1892860 h 6858000"/>
              <a:gd name="connsiteX162" fmla="*/ 8133705 w 12192000"/>
              <a:gd name="connsiteY162" fmla="*/ 1893213 h 6858000"/>
              <a:gd name="connsiteX163" fmla="*/ 8130523 w 12192000"/>
              <a:gd name="connsiteY163" fmla="*/ 1904961 h 6858000"/>
              <a:gd name="connsiteX164" fmla="*/ 8133960 w 12192000"/>
              <a:gd name="connsiteY164" fmla="*/ 1892860 h 6858000"/>
              <a:gd name="connsiteX165" fmla="*/ 8137574 w 12192000"/>
              <a:gd name="connsiteY165" fmla="*/ 1887899 h 6858000"/>
              <a:gd name="connsiteX166" fmla="*/ 8140324 w 12192000"/>
              <a:gd name="connsiteY166" fmla="*/ 1913641 h 6858000"/>
              <a:gd name="connsiteX167" fmla="*/ 8140439 w 12192000"/>
              <a:gd name="connsiteY167" fmla="*/ 1914714 h 6858000"/>
              <a:gd name="connsiteX168" fmla="*/ 8140655 w 12192000"/>
              <a:gd name="connsiteY168" fmla="*/ 1916714 h 6858000"/>
              <a:gd name="connsiteX169" fmla="*/ 8216914 w 12192000"/>
              <a:gd name="connsiteY169" fmla="*/ 1735624 h 6858000"/>
              <a:gd name="connsiteX170" fmla="*/ 8233176 w 12192000"/>
              <a:gd name="connsiteY170" fmla="*/ 1692628 h 6858000"/>
              <a:gd name="connsiteX171" fmla="*/ 8237452 w 12192000"/>
              <a:gd name="connsiteY171" fmla="*/ 1645208 h 6858000"/>
              <a:gd name="connsiteX172" fmla="*/ 8287351 w 12192000"/>
              <a:gd name="connsiteY172" fmla="*/ 1463489 h 6858000"/>
              <a:gd name="connsiteX173" fmla="*/ 8282951 w 12192000"/>
              <a:gd name="connsiteY173" fmla="*/ 1554290 h 6858000"/>
              <a:gd name="connsiteX174" fmla="*/ 8282825 w 12192000"/>
              <a:gd name="connsiteY174" fmla="*/ 1561350 h 6858000"/>
              <a:gd name="connsiteX175" fmla="*/ 8283828 w 12192000"/>
              <a:gd name="connsiteY175" fmla="*/ 1558699 h 6858000"/>
              <a:gd name="connsiteX176" fmla="*/ 8297748 w 12192000"/>
              <a:gd name="connsiteY176" fmla="*/ 1468465 h 6858000"/>
              <a:gd name="connsiteX177" fmla="*/ 8297617 w 12192000"/>
              <a:gd name="connsiteY177" fmla="*/ 1468226 h 6858000"/>
              <a:gd name="connsiteX178" fmla="*/ 8287351 w 12192000"/>
              <a:gd name="connsiteY178" fmla="*/ 1463489 h 6858000"/>
              <a:gd name="connsiteX179" fmla="*/ 7968738 w 12192000"/>
              <a:gd name="connsiteY179" fmla="*/ 836419 h 6858000"/>
              <a:gd name="connsiteX180" fmla="*/ 7988168 w 12192000"/>
              <a:gd name="connsiteY180" fmla="*/ 847319 h 6858000"/>
              <a:gd name="connsiteX181" fmla="*/ 7960909 w 12192000"/>
              <a:gd name="connsiteY181" fmla="*/ 867823 h 6858000"/>
              <a:gd name="connsiteX182" fmla="*/ 7945999 w 12192000"/>
              <a:gd name="connsiteY182" fmla="*/ 850368 h 6858000"/>
              <a:gd name="connsiteX183" fmla="*/ 7968738 w 12192000"/>
              <a:gd name="connsiteY183" fmla="*/ 836419 h 6858000"/>
              <a:gd name="connsiteX184" fmla="*/ 8168279 w 12192000"/>
              <a:gd name="connsiteY184" fmla="*/ 831753 h 6858000"/>
              <a:gd name="connsiteX185" fmla="*/ 8182372 w 12192000"/>
              <a:gd name="connsiteY185" fmla="*/ 840887 h 6858000"/>
              <a:gd name="connsiteX186" fmla="*/ 8168672 w 12192000"/>
              <a:gd name="connsiteY186" fmla="*/ 853352 h 6858000"/>
              <a:gd name="connsiteX187" fmla="*/ 8137713 w 12192000"/>
              <a:gd name="connsiteY187" fmla="*/ 877106 h 6858000"/>
              <a:gd name="connsiteX188" fmla="*/ 8116473 w 12192000"/>
              <a:gd name="connsiteY188" fmla="*/ 900497 h 6858000"/>
              <a:gd name="connsiteX189" fmla="*/ 8103736 w 12192000"/>
              <a:gd name="connsiteY189" fmla="*/ 905230 h 6858000"/>
              <a:gd name="connsiteX190" fmla="*/ 8094017 w 12192000"/>
              <a:gd name="connsiteY190" fmla="*/ 905593 h 6858000"/>
              <a:gd name="connsiteX191" fmla="*/ 8075737 w 12192000"/>
              <a:gd name="connsiteY191" fmla="*/ 909387 h 6858000"/>
              <a:gd name="connsiteX192" fmla="*/ 8060753 w 12192000"/>
              <a:gd name="connsiteY192" fmla="*/ 899957 h 6858000"/>
              <a:gd name="connsiteX193" fmla="*/ 8069181 w 12192000"/>
              <a:gd name="connsiteY193" fmla="*/ 889327 h 6858000"/>
              <a:gd name="connsiteX194" fmla="*/ 8073359 w 12192000"/>
              <a:gd name="connsiteY194" fmla="*/ 888024 h 6858000"/>
              <a:gd name="connsiteX195" fmla="*/ 8087722 w 12192000"/>
              <a:gd name="connsiteY195" fmla="*/ 871752 h 6858000"/>
              <a:gd name="connsiteX196" fmla="*/ 8092057 w 12192000"/>
              <a:gd name="connsiteY196" fmla="*/ 869589 h 6858000"/>
              <a:gd name="connsiteX197" fmla="*/ 8088262 w 12192000"/>
              <a:gd name="connsiteY197" fmla="*/ 870252 h 6858000"/>
              <a:gd name="connsiteX198" fmla="*/ 8077826 w 12192000"/>
              <a:gd name="connsiteY198" fmla="*/ 866242 h 6858000"/>
              <a:gd name="connsiteX199" fmla="*/ 8085289 w 12192000"/>
              <a:gd name="connsiteY199" fmla="*/ 863344 h 6858000"/>
              <a:gd name="connsiteX200" fmla="*/ 8093230 w 12192000"/>
              <a:gd name="connsiteY200" fmla="*/ 863847 h 6858000"/>
              <a:gd name="connsiteX201" fmla="*/ 8095748 w 12192000"/>
              <a:gd name="connsiteY201" fmla="*/ 867748 h 6858000"/>
              <a:gd name="connsiteX202" fmla="*/ 8105783 w 12192000"/>
              <a:gd name="connsiteY202" fmla="*/ 862742 h 6858000"/>
              <a:gd name="connsiteX203" fmla="*/ 8145335 w 12192000"/>
              <a:gd name="connsiteY203" fmla="*/ 846528 h 6858000"/>
              <a:gd name="connsiteX204" fmla="*/ 8168279 w 12192000"/>
              <a:gd name="connsiteY204" fmla="*/ 831753 h 6858000"/>
              <a:gd name="connsiteX205" fmla="*/ 8068424 w 12192000"/>
              <a:gd name="connsiteY205" fmla="*/ 811245 h 6858000"/>
              <a:gd name="connsiteX206" fmla="*/ 8084436 w 12192000"/>
              <a:gd name="connsiteY206" fmla="*/ 816542 h 6858000"/>
              <a:gd name="connsiteX207" fmla="*/ 8084361 w 12192000"/>
              <a:gd name="connsiteY207" fmla="*/ 824570 h 6858000"/>
              <a:gd name="connsiteX208" fmla="*/ 8063283 w 12192000"/>
              <a:gd name="connsiteY208" fmla="*/ 820279 h 6858000"/>
              <a:gd name="connsiteX209" fmla="*/ 8068424 w 12192000"/>
              <a:gd name="connsiteY209" fmla="*/ 811245 h 6858000"/>
              <a:gd name="connsiteX210" fmla="*/ 7960234 w 12192000"/>
              <a:gd name="connsiteY210" fmla="*/ 770090 h 6858000"/>
              <a:gd name="connsiteX211" fmla="*/ 7974468 w 12192000"/>
              <a:gd name="connsiteY211" fmla="*/ 774797 h 6858000"/>
              <a:gd name="connsiteX212" fmla="*/ 7957341 w 12192000"/>
              <a:gd name="connsiteY212" fmla="*/ 793286 h 6858000"/>
              <a:gd name="connsiteX213" fmla="*/ 7947143 w 12192000"/>
              <a:gd name="connsiteY213" fmla="*/ 791701 h 6858000"/>
              <a:gd name="connsiteX214" fmla="*/ 7950439 w 12192000"/>
              <a:gd name="connsiteY214" fmla="*/ 778479 h 6858000"/>
              <a:gd name="connsiteX215" fmla="*/ 7960234 w 12192000"/>
              <a:gd name="connsiteY215" fmla="*/ 770090 h 6858000"/>
              <a:gd name="connsiteX216" fmla="*/ 7809416 w 12192000"/>
              <a:gd name="connsiteY216" fmla="*/ 706780 h 6858000"/>
              <a:gd name="connsiteX217" fmla="*/ 7819811 w 12192000"/>
              <a:gd name="connsiteY217" fmla="*/ 719164 h 6858000"/>
              <a:gd name="connsiteX218" fmla="*/ 7801185 w 12192000"/>
              <a:gd name="connsiteY218" fmla="*/ 728211 h 6858000"/>
              <a:gd name="connsiteX219" fmla="*/ 7762705 w 12192000"/>
              <a:gd name="connsiteY219" fmla="*/ 739637 h 6858000"/>
              <a:gd name="connsiteX220" fmla="*/ 7733329 w 12192000"/>
              <a:gd name="connsiteY220" fmla="*/ 753179 h 6858000"/>
              <a:gd name="connsiteX221" fmla="*/ 7718747 w 12192000"/>
              <a:gd name="connsiteY221" fmla="*/ 753723 h 6858000"/>
              <a:gd name="connsiteX222" fmla="*/ 7708962 w 12192000"/>
              <a:gd name="connsiteY222" fmla="*/ 750486 h 6858000"/>
              <a:gd name="connsiteX223" fmla="*/ 7690345 w 12192000"/>
              <a:gd name="connsiteY223" fmla="*/ 747906 h 6858000"/>
              <a:gd name="connsiteX224" fmla="*/ 7678378 w 12192000"/>
              <a:gd name="connsiteY224" fmla="*/ 734107 h 6858000"/>
              <a:gd name="connsiteX225" fmla="*/ 7690841 w 12192000"/>
              <a:gd name="connsiteY225" fmla="*/ 726600 h 6858000"/>
              <a:gd name="connsiteX226" fmla="*/ 7695701 w 12192000"/>
              <a:gd name="connsiteY226" fmla="*/ 726418 h 6858000"/>
              <a:gd name="connsiteX227" fmla="*/ 7781004 w 12192000"/>
              <a:gd name="connsiteY227" fmla="*/ 712589 h 6858000"/>
              <a:gd name="connsiteX228" fmla="*/ 7809416 w 12192000"/>
              <a:gd name="connsiteY228" fmla="*/ 706780 h 6858000"/>
              <a:gd name="connsiteX229" fmla="*/ 8043045 w 12192000"/>
              <a:gd name="connsiteY229" fmla="*/ 704445 h 6858000"/>
              <a:gd name="connsiteX230" fmla="*/ 8049676 w 12192000"/>
              <a:gd name="connsiteY230" fmla="*/ 716477 h 6858000"/>
              <a:gd name="connsiteX231" fmla="*/ 8036734 w 12192000"/>
              <a:gd name="connsiteY231" fmla="*/ 722037 h 6858000"/>
              <a:gd name="connsiteX232" fmla="*/ 8029419 w 12192000"/>
              <a:gd name="connsiteY232" fmla="*/ 708883 h 6858000"/>
              <a:gd name="connsiteX233" fmla="*/ 8043045 w 12192000"/>
              <a:gd name="connsiteY233" fmla="*/ 704445 h 6858000"/>
              <a:gd name="connsiteX234" fmla="*/ 11399907 w 12192000"/>
              <a:gd name="connsiteY234" fmla="*/ 685470 h 6858000"/>
              <a:gd name="connsiteX235" fmla="*/ 11405175 w 12192000"/>
              <a:gd name="connsiteY235" fmla="*/ 692861 h 6858000"/>
              <a:gd name="connsiteX236" fmla="*/ 11406887 w 12192000"/>
              <a:gd name="connsiteY236" fmla="*/ 690054 h 6858000"/>
              <a:gd name="connsiteX237" fmla="*/ 8126782 w 12192000"/>
              <a:gd name="connsiteY237" fmla="*/ 680480 h 6858000"/>
              <a:gd name="connsiteX238" fmla="*/ 8146834 w 12192000"/>
              <a:gd name="connsiteY238" fmla="*/ 685994 h 6858000"/>
              <a:gd name="connsiteX239" fmla="*/ 8131896 w 12192000"/>
              <a:gd name="connsiteY239" fmla="*/ 703419 h 6858000"/>
              <a:gd name="connsiteX240" fmla="*/ 8109243 w 12192000"/>
              <a:gd name="connsiteY240" fmla="*/ 697715 h 6858000"/>
              <a:gd name="connsiteX241" fmla="*/ 8106519 w 12192000"/>
              <a:gd name="connsiteY241" fmla="*/ 681605 h 6858000"/>
              <a:gd name="connsiteX242" fmla="*/ 8126782 w 12192000"/>
              <a:gd name="connsiteY242" fmla="*/ 680480 h 6858000"/>
              <a:gd name="connsiteX243" fmla="*/ 7718552 w 12192000"/>
              <a:gd name="connsiteY243" fmla="*/ 657935 h 6858000"/>
              <a:gd name="connsiteX244" fmla="*/ 7731550 w 12192000"/>
              <a:gd name="connsiteY244" fmla="*/ 667602 h 6858000"/>
              <a:gd name="connsiteX245" fmla="*/ 7728805 w 12192000"/>
              <a:gd name="connsiteY245" fmla="*/ 674747 h 6858000"/>
              <a:gd name="connsiteX246" fmla="*/ 7710264 w 12192000"/>
              <a:gd name="connsiteY246" fmla="*/ 664140 h 6858000"/>
              <a:gd name="connsiteX247" fmla="*/ 7718552 w 12192000"/>
              <a:gd name="connsiteY247" fmla="*/ 657935 h 6858000"/>
              <a:gd name="connsiteX248" fmla="*/ 7595116 w 12192000"/>
              <a:gd name="connsiteY248" fmla="*/ 646066 h 6858000"/>
              <a:gd name="connsiteX249" fmla="*/ 7610951 w 12192000"/>
              <a:gd name="connsiteY249" fmla="*/ 649180 h 6858000"/>
              <a:gd name="connsiteX250" fmla="*/ 7626478 w 12192000"/>
              <a:gd name="connsiteY250" fmla="*/ 664156 h 6858000"/>
              <a:gd name="connsiteX251" fmla="*/ 7592175 w 12192000"/>
              <a:gd name="connsiteY251" fmla="*/ 674280 h 6858000"/>
              <a:gd name="connsiteX252" fmla="*/ 7583635 w 12192000"/>
              <a:gd name="connsiteY252" fmla="*/ 654457 h 6858000"/>
              <a:gd name="connsiteX253" fmla="*/ 7595116 w 12192000"/>
              <a:gd name="connsiteY253" fmla="*/ 646066 h 6858000"/>
              <a:gd name="connsiteX254" fmla="*/ 8022083 w 12192000"/>
              <a:gd name="connsiteY254" fmla="*/ 629605 h 6858000"/>
              <a:gd name="connsiteX255" fmla="*/ 8050837 w 12192000"/>
              <a:gd name="connsiteY255" fmla="*/ 634559 h 6858000"/>
              <a:gd name="connsiteX256" fmla="*/ 7995014 w 12192000"/>
              <a:gd name="connsiteY256" fmla="*/ 676926 h 6858000"/>
              <a:gd name="connsiteX257" fmla="*/ 7961826 w 12192000"/>
              <a:gd name="connsiteY257" fmla="*/ 663263 h 6858000"/>
              <a:gd name="connsiteX258" fmla="*/ 8022083 w 12192000"/>
              <a:gd name="connsiteY258" fmla="*/ 629605 h 6858000"/>
              <a:gd name="connsiteX259" fmla="*/ 8070767 w 12192000"/>
              <a:gd name="connsiteY259" fmla="*/ 578753 h 6858000"/>
              <a:gd name="connsiteX260" fmla="*/ 8077573 w 12192000"/>
              <a:gd name="connsiteY260" fmla="*/ 585254 h 6858000"/>
              <a:gd name="connsiteX261" fmla="*/ 8078868 w 12192000"/>
              <a:gd name="connsiteY261" fmla="*/ 594069 h 6858000"/>
              <a:gd name="connsiteX262" fmla="*/ 8072975 w 12192000"/>
              <a:gd name="connsiteY262" fmla="*/ 599836 h 6858000"/>
              <a:gd name="connsiteX263" fmla="*/ 8063133 w 12192000"/>
              <a:gd name="connsiteY263" fmla="*/ 581372 h 6858000"/>
              <a:gd name="connsiteX264" fmla="*/ 8070767 w 12192000"/>
              <a:gd name="connsiteY264" fmla="*/ 578753 h 6858000"/>
              <a:gd name="connsiteX265" fmla="*/ 10901435 w 12192000"/>
              <a:gd name="connsiteY265" fmla="*/ 525586 h 6858000"/>
              <a:gd name="connsiteX266" fmla="*/ 10900360 w 12192000"/>
              <a:gd name="connsiteY266" fmla="*/ 537780 h 6858000"/>
              <a:gd name="connsiteX267" fmla="*/ 10901262 w 12192000"/>
              <a:gd name="connsiteY267" fmla="*/ 525964 h 6858000"/>
              <a:gd name="connsiteX268" fmla="*/ 10901435 w 12192000"/>
              <a:gd name="connsiteY268" fmla="*/ 525586 h 6858000"/>
              <a:gd name="connsiteX269" fmla="*/ 7970078 w 12192000"/>
              <a:gd name="connsiteY269" fmla="*/ 520062 h 6858000"/>
              <a:gd name="connsiteX270" fmla="*/ 7997945 w 12192000"/>
              <a:gd name="connsiteY270" fmla="*/ 522235 h 6858000"/>
              <a:gd name="connsiteX271" fmla="*/ 7970067 w 12192000"/>
              <a:gd name="connsiteY271" fmla="*/ 545219 h 6858000"/>
              <a:gd name="connsiteX272" fmla="*/ 7954053 w 12192000"/>
              <a:gd name="connsiteY272" fmla="*/ 539922 h 6858000"/>
              <a:gd name="connsiteX273" fmla="*/ 7970078 w 12192000"/>
              <a:gd name="connsiteY273" fmla="*/ 520062 h 6858000"/>
              <a:gd name="connsiteX274" fmla="*/ 8070852 w 12192000"/>
              <a:gd name="connsiteY274" fmla="*/ 471205 h 6858000"/>
              <a:gd name="connsiteX275" fmla="*/ 8102165 w 12192000"/>
              <a:gd name="connsiteY275" fmla="*/ 478878 h 6858000"/>
              <a:gd name="connsiteX276" fmla="*/ 8076757 w 12192000"/>
              <a:gd name="connsiteY276" fmla="*/ 491946 h 6858000"/>
              <a:gd name="connsiteX277" fmla="*/ 8047942 w 12192000"/>
              <a:gd name="connsiteY277" fmla="*/ 487780 h 6858000"/>
              <a:gd name="connsiteX278" fmla="*/ 8070852 w 12192000"/>
              <a:gd name="connsiteY278" fmla="*/ 471205 h 6858000"/>
              <a:gd name="connsiteX279" fmla="*/ 7958720 w 12192000"/>
              <a:gd name="connsiteY279" fmla="*/ 143590 h 6858000"/>
              <a:gd name="connsiteX280" fmla="*/ 7988731 w 12192000"/>
              <a:gd name="connsiteY280" fmla="*/ 149716 h 6858000"/>
              <a:gd name="connsiteX281" fmla="*/ 7930548 w 12192000"/>
              <a:gd name="connsiteY281" fmla="*/ 147466 h 6858000"/>
              <a:gd name="connsiteX282" fmla="*/ 7958720 w 12192000"/>
              <a:gd name="connsiteY282" fmla="*/ 143590 h 6858000"/>
              <a:gd name="connsiteX283" fmla="*/ 10992594 w 12192000"/>
              <a:gd name="connsiteY283" fmla="*/ 114048 h 6858000"/>
              <a:gd name="connsiteX284" fmla="*/ 11043562 w 12192000"/>
              <a:gd name="connsiteY284" fmla="*/ 185550 h 6858000"/>
              <a:gd name="connsiteX285" fmla="*/ 11044070 w 12192000"/>
              <a:gd name="connsiteY285" fmla="*/ 185322 h 6858000"/>
              <a:gd name="connsiteX286" fmla="*/ 11070059 w 12192000"/>
              <a:gd name="connsiteY286" fmla="*/ 152666 h 6858000"/>
              <a:gd name="connsiteX287" fmla="*/ 11074256 w 12192000"/>
              <a:gd name="connsiteY287" fmla="*/ 133713 h 6858000"/>
              <a:gd name="connsiteX288" fmla="*/ 11081038 w 12192000"/>
              <a:gd name="connsiteY288" fmla="*/ 128260 h 6858000"/>
              <a:gd name="connsiteX289" fmla="*/ 11061154 w 12192000"/>
              <a:gd name="connsiteY289" fmla="*/ 125445 h 6858000"/>
              <a:gd name="connsiteX290" fmla="*/ 11023637 w 12192000"/>
              <a:gd name="connsiteY290" fmla="*/ 118586 h 6858000"/>
              <a:gd name="connsiteX291" fmla="*/ 10994961 w 12192000"/>
              <a:gd name="connsiteY291" fmla="*/ 114526 h 6858000"/>
              <a:gd name="connsiteX292" fmla="*/ 10917303 w 12192000"/>
              <a:gd name="connsiteY292" fmla="*/ 108644 h 6858000"/>
              <a:gd name="connsiteX293" fmla="*/ 10911665 w 12192000"/>
              <a:gd name="connsiteY293" fmla="*/ 162116 h 6858000"/>
              <a:gd name="connsiteX294" fmla="*/ 10916707 w 12192000"/>
              <a:gd name="connsiteY294" fmla="*/ 164369 h 6858000"/>
              <a:gd name="connsiteX295" fmla="*/ 10922523 w 12192000"/>
              <a:gd name="connsiteY295" fmla="*/ 177563 h 6858000"/>
              <a:gd name="connsiteX296" fmla="*/ 10916803 w 12192000"/>
              <a:gd name="connsiteY296" fmla="*/ 181509 h 6858000"/>
              <a:gd name="connsiteX297" fmla="*/ 10909832 w 12192000"/>
              <a:gd name="connsiteY297" fmla="*/ 179508 h 6858000"/>
              <a:gd name="connsiteX298" fmla="*/ 10906852 w 12192000"/>
              <a:gd name="connsiteY298" fmla="*/ 207775 h 6858000"/>
              <a:gd name="connsiteX299" fmla="*/ 10827397 w 12192000"/>
              <a:gd name="connsiteY299" fmla="*/ 583515 h 6858000"/>
              <a:gd name="connsiteX300" fmla="*/ 10797741 w 12192000"/>
              <a:gd name="connsiteY300" fmla="*/ 749597 h 6858000"/>
              <a:gd name="connsiteX301" fmla="*/ 10760135 w 12192000"/>
              <a:gd name="connsiteY301" fmla="*/ 738689 h 6858000"/>
              <a:gd name="connsiteX302" fmla="*/ 10749472 w 12192000"/>
              <a:gd name="connsiteY302" fmla="*/ 791345 h 6858000"/>
              <a:gd name="connsiteX303" fmla="*/ 10778845 w 12192000"/>
              <a:gd name="connsiteY303" fmla="*/ 803582 h 6858000"/>
              <a:gd name="connsiteX304" fmla="*/ 10697273 w 12192000"/>
              <a:gd name="connsiteY304" fmla="*/ 1088404 h 6858000"/>
              <a:gd name="connsiteX305" fmla="*/ 10635907 w 12192000"/>
              <a:gd name="connsiteY305" fmla="*/ 1234138 h 6858000"/>
              <a:gd name="connsiteX306" fmla="*/ 10568646 w 12192000"/>
              <a:gd name="connsiteY306" fmla="*/ 1389310 h 6858000"/>
              <a:gd name="connsiteX307" fmla="*/ 10571081 w 12192000"/>
              <a:gd name="connsiteY307" fmla="*/ 1337981 h 6858000"/>
              <a:gd name="connsiteX308" fmla="*/ 10554615 w 12192000"/>
              <a:gd name="connsiteY308" fmla="*/ 1340640 h 6858000"/>
              <a:gd name="connsiteX309" fmla="*/ 10502698 w 12192000"/>
              <a:gd name="connsiteY309" fmla="*/ 1459380 h 6858000"/>
              <a:gd name="connsiteX310" fmla="*/ 10501482 w 12192000"/>
              <a:gd name="connsiteY310" fmla="*/ 1485044 h 6858000"/>
              <a:gd name="connsiteX311" fmla="*/ 10536747 w 12192000"/>
              <a:gd name="connsiteY311" fmla="*/ 1487841 h 6858000"/>
              <a:gd name="connsiteX312" fmla="*/ 10464812 w 12192000"/>
              <a:gd name="connsiteY312" fmla="*/ 1626791 h 6858000"/>
              <a:gd name="connsiteX313" fmla="*/ 10391658 w 12192000"/>
              <a:gd name="connsiteY313" fmla="*/ 1791404 h 6858000"/>
              <a:gd name="connsiteX314" fmla="*/ 10396337 w 12192000"/>
              <a:gd name="connsiteY314" fmla="*/ 1807627 h 6858000"/>
              <a:gd name="connsiteX315" fmla="*/ 10345634 w 12192000"/>
              <a:gd name="connsiteY315" fmla="*/ 1900704 h 6858000"/>
              <a:gd name="connsiteX316" fmla="*/ 10312613 w 12192000"/>
              <a:gd name="connsiteY316" fmla="*/ 1965457 h 6858000"/>
              <a:gd name="connsiteX317" fmla="*/ 10091003 w 12192000"/>
              <a:gd name="connsiteY317" fmla="*/ 2332308 h 6858000"/>
              <a:gd name="connsiteX318" fmla="*/ 10069769 w 12192000"/>
              <a:gd name="connsiteY318" fmla="*/ 2378180 h 6858000"/>
              <a:gd name="connsiteX319" fmla="*/ 10033286 w 12192000"/>
              <a:gd name="connsiteY319" fmla="*/ 2401047 h 6858000"/>
              <a:gd name="connsiteX320" fmla="*/ 10047505 w 12192000"/>
              <a:gd name="connsiteY320" fmla="*/ 2330839 h 6858000"/>
              <a:gd name="connsiteX321" fmla="*/ 9992126 w 12192000"/>
              <a:gd name="connsiteY321" fmla="*/ 2407690 h 6858000"/>
              <a:gd name="connsiteX322" fmla="*/ 9969768 w 12192000"/>
              <a:gd name="connsiteY322" fmla="*/ 2419787 h 6858000"/>
              <a:gd name="connsiteX323" fmla="*/ 9992126 w 12192000"/>
              <a:gd name="connsiteY323" fmla="*/ 2407690 h 6858000"/>
              <a:gd name="connsiteX324" fmla="*/ 9955550 w 12192000"/>
              <a:gd name="connsiteY324" fmla="*/ 2489996 h 6858000"/>
              <a:gd name="connsiteX325" fmla="*/ 9994371 w 12192000"/>
              <a:gd name="connsiteY325" fmla="*/ 2475242 h 6858000"/>
              <a:gd name="connsiteX326" fmla="*/ 9993154 w 12192000"/>
              <a:gd name="connsiteY326" fmla="*/ 2500906 h 6858000"/>
              <a:gd name="connsiteX327" fmla="*/ 10000172 w 12192000"/>
              <a:gd name="connsiteY327" fmla="*/ 2525241 h 6858000"/>
              <a:gd name="connsiteX328" fmla="*/ 10006065 w 12192000"/>
              <a:gd name="connsiteY328" fmla="*/ 2515801 h 6858000"/>
              <a:gd name="connsiteX329" fmla="*/ 9997833 w 12192000"/>
              <a:gd name="connsiteY329" fmla="*/ 2517131 h 6858000"/>
              <a:gd name="connsiteX330" fmla="*/ 9989599 w 12192000"/>
              <a:gd name="connsiteY330" fmla="*/ 2518459 h 6858000"/>
              <a:gd name="connsiteX331" fmla="*/ 9986045 w 12192000"/>
              <a:gd name="connsiteY331" fmla="*/ 2536011 h 6858000"/>
              <a:gd name="connsiteX332" fmla="*/ 9948346 w 12192000"/>
              <a:gd name="connsiteY332" fmla="*/ 2584543 h 6858000"/>
              <a:gd name="connsiteX333" fmla="*/ 9936561 w 12192000"/>
              <a:gd name="connsiteY333" fmla="*/ 2603423 h 6858000"/>
              <a:gd name="connsiteX334" fmla="*/ 9950685 w 12192000"/>
              <a:gd name="connsiteY334" fmla="*/ 2592653 h 6858000"/>
              <a:gd name="connsiteX335" fmla="*/ 9958917 w 12192000"/>
              <a:gd name="connsiteY335" fmla="*/ 2591325 h 6858000"/>
              <a:gd name="connsiteX336" fmla="*/ 9828141 w 12192000"/>
              <a:gd name="connsiteY336" fmla="*/ 2765239 h 6858000"/>
              <a:gd name="connsiteX337" fmla="*/ 9831790 w 12192000"/>
              <a:gd name="connsiteY337" fmla="*/ 2688247 h 6858000"/>
              <a:gd name="connsiteX338" fmla="*/ 9792969 w 12192000"/>
              <a:gd name="connsiteY338" fmla="*/ 2703002 h 6858000"/>
              <a:gd name="connsiteX339" fmla="*/ 9715232 w 12192000"/>
              <a:gd name="connsiteY339" fmla="*/ 2791952 h 6858000"/>
              <a:gd name="connsiteX340" fmla="*/ 9725804 w 12192000"/>
              <a:gd name="connsiteY340" fmla="*/ 2798734 h 6858000"/>
              <a:gd name="connsiteX341" fmla="*/ 9637495 w 12192000"/>
              <a:gd name="connsiteY341" fmla="*/ 2880902 h 6858000"/>
              <a:gd name="connsiteX342" fmla="*/ 9502045 w 12192000"/>
              <a:gd name="connsiteY342" fmla="*/ 3038592 h 6858000"/>
              <a:gd name="connsiteX343" fmla="*/ 9483239 w 12192000"/>
              <a:gd name="connsiteY343" fmla="*/ 3033137 h 6858000"/>
              <a:gd name="connsiteX344" fmla="*/ 9287825 w 12192000"/>
              <a:gd name="connsiteY344" fmla="*/ 3192017 h 6858000"/>
              <a:gd name="connsiteX345" fmla="*/ 9106534 w 12192000"/>
              <a:gd name="connsiteY345" fmla="*/ 3340127 h 6858000"/>
              <a:gd name="connsiteX346" fmla="*/ 9111211 w 12192000"/>
              <a:gd name="connsiteY346" fmla="*/ 3356351 h 6858000"/>
              <a:gd name="connsiteX347" fmla="*/ 9058266 w 12192000"/>
              <a:gd name="connsiteY347" fmla="*/ 3381875 h 6858000"/>
              <a:gd name="connsiteX348" fmla="*/ 8925243 w 12192000"/>
              <a:gd name="connsiteY348" fmla="*/ 3488238 h 6858000"/>
              <a:gd name="connsiteX349" fmla="*/ 8861727 w 12192000"/>
              <a:gd name="connsiteY349" fmla="*/ 3506976 h 6858000"/>
              <a:gd name="connsiteX350" fmla="*/ 8774637 w 12192000"/>
              <a:gd name="connsiteY350" fmla="*/ 3563480 h 6858000"/>
              <a:gd name="connsiteX351" fmla="*/ 8706348 w 12192000"/>
              <a:gd name="connsiteY351" fmla="*/ 3625437 h 6858000"/>
              <a:gd name="connsiteX352" fmla="*/ 8851062 w 12192000"/>
              <a:gd name="connsiteY352" fmla="*/ 3559634 h 6858000"/>
              <a:gd name="connsiteX353" fmla="*/ 9000546 w 12192000"/>
              <a:gd name="connsiteY353" fmla="*/ 3450615 h 6858000"/>
              <a:gd name="connsiteX354" fmla="*/ 9037030 w 12192000"/>
              <a:gd name="connsiteY354" fmla="*/ 3427747 h 6858000"/>
              <a:gd name="connsiteX355" fmla="*/ 9292408 w 12192000"/>
              <a:gd name="connsiteY355" fmla="*/ 3267680 h 6858000"/>
              <a:gd name="connsiteX356" fmla="*/ 9606813 w 12192000"/>
              <a:gd name="connsiteY356" fmla="*/ 2953768 h 6858000"/>
              <a:gd name="connsiteX357" fmla="*/ 9650312 w 12192000"/>
              <a:gd name="connsiteY357" fmla="*/ 2955238 h 6858000"/>
              <a:gd name="connsiteX358" fmla="*/ 9724493 w 12192000"/>
              <a:gd name="connsiteY358" fmla="*/ 2883839 h 6858000"/>
              <a:gd name="connsiteX359" fmla="*/ 9718600 w 12192000"/>
              <a:gd name="connsiteY359" fmla="*/ 2893280 h 6858000"/>
              <a:gd name="connsiteX360" fmla="*/ 9712706 w 12192000"/>
              <a:gd name="connsiteY360" fmla="*/ 2902720 h 6858000"/>
              <a:gd name="connsiteX361" fmla="*/ 9726832 w 12192000"/>
              <a:gd name="connsiteY361" fmla="*/ 2891951 h 6858000"/>
              <a:gd name="connsiteX362" fmla="*/ 9732724 w 12192000"/>
              <a:gd name="connsiteY362" fmla="*/ 2882511 h 6858000"/>
              <a:gd name="connsiteX363" fmla="*/ 9740957 w 12192000"/>
              <a:gd name="connsiteY363" fmla="*/ 2881182 h 6858000"/>
              <a:gd name="connsiteX364" fmla="*/ 9866962 w 12192000"/>
              <a:gd name="connsiteY364" fmla="*/ 2750483 h 6858000"/>
              <a:gd name="connsiteX365" fmla="*/ 10047224 w 12192000"/>
              <a:gd name="connsiteY365" fmla="*/ 2509157 h 6858000"/>
              <a:gd name="connsiteX366" fmla="*/ 10104941 w 12192000"/>
              <a:gd name="connsiteY366" fmla="*/ 2440418 h 6858000"/>
              <a:gd name="connsiteX367" fmla="*/ 10267616 w 12192000"/>
              <a:gd name="connsiteY367" fmla="*/ 2167973 h 6858000"/>
              <a:gd name="connsiteX368" fmla="*/ 10305316 w 12192000"/>
              <a:gd name="connsiteY368" fmla="*/ 2119442 h 6858000"/>
              <a:gd name="connsiteX369" fmla="*/ 10299423 w 12192000"/>
              <a:gd name="connsiteY369" fmla="*/ 2128882 h 6858000"/>
              <a:gd name="connsiteX370" fmla="*/ 10301761 w 12192000"/>
              <a:gd name="connsiteY370" fmla="*/ 2136995 h 6858000"/>
              <a:gd name="connsiteX371" fmla="*/ 10313548 w 12192000"/>
              <a:gd name="connsiteY371" fmla="*/ 2118114 h 6858000"/>
              <a:gd name="connsiteX372" fmla="*/ 10319442 w 12192000"/>
              <a:gd name="connsiteY372" fmla="*/ 2108672 h 6858000"/>
              <a:gd name="connsiteX373" fmla="*/ 10285204 w 12192000"/>
              <a:gd name="connsiteY373" fmla="*/ 2199093 h 6858000"/>
              <a:gd name="connsiteX374" fmla="*/ 10331133 w 12192000"/>
              <a:gd name="connsiteY374" fmla="*/ 2149232 h 6858000"/>
              <a:gd name="connsiteX375" fmla="*/ 10333472 w 12192000"/>
              <a:gd name="connsiteY375" fmla="*/ 2157343 h 6858000"/>
              <a:gd name="connsiteX376" fmla="*/ 10327579 w 12192000"/>
              <a:gd name="connsiteY376" fmla="*/ 2166786 h 6858000"/>
              <a:gd name="connsiteX377" fmla="*/ 10341705 w 12192000"/>
              <a:gd name="connsiteY377" fmla="*/ 2156014 h 6858000"/>
              <a:gd name="connsiteX378" fmla="*/ 10347599 w 12192000"/>
              <a:gd name="connsiteY378" fmla="*/ 2146574 h 6858000"/>
              <a:gd name="connsiteX379" fmla="*/ 10340488 w 12192000"/>
              <a:gd name="connsiteY379" fmla="*/ 2181681 h 6858000"/>
              <a:gd name="connsiteX380" fmla="*/ 10434783 w 12192000"/>
              <a:gd name="connsiteY380" fmla="*/ 2030633 h 6858000"/>
              <a:gd name="connsiteX381" fmla="*/ 10458450 w 12192000"/>
              <a:gd name="connsiteY381" fmla="*/ 1933430 h 6858000"/>
              <a:gd name="connsiteX382" fmla="*/ 10464343 w 12192000"/>
              <a:gd name="connsiteY382" fmla="*/ 1923989 h 6858000"/>
              <a:gd name="connsiteX383" fmla="*/ 10476129 w 12192000"/>
              <a:gd name="connsiteY383" fmla="*/ 1905109 h 6858000"/>
              <a:gd name="connsiteX384" fmla="*/ 10467899 w 12192000"/>
              <a:gd name="connsiteY384" fmla="*/ 1906438 h 6858000"/>
              <a:gd name="connsiteX385" fmla="*/ 10462004 w 12192000"/>
              <a:gd name="connsiteY385" fmla="*/ 1915879 h 6858000"/>
              <a:gd name="connsiteX386" fmla="*/ 10472668 w 12192000"/>
              <a:gd name="connsiteY386" fmla="*/ 1863222 h 6858000"/>
              <a:gd name="connsiteX387" fmla="*/ 10446851 w 12192000"/>
              <a:gd name="connsiteY387" fmla="*/ 1833430 h 6858000"/>
              <a:gd name="connsiteX388" fmla="*/ 10555364 w 12192000"/>
              <a:gd name="connsiteY388" fmla="*/ 1612175 h 6858000"/>
              <a:gd name="connsiteX389" fmla="*/ 10571922 w 12192000"/>
              <a:gd name="connsiteY389" fmla="*/ 1550077 h 6858000"/>
              <a:gd name="connsiteX390" fmla="*/ 10692314 w 12192000"/>
              <a:gd name="connsiteY390" fmla="*/ 1250500 h 6858000"/>
              <a:gd name="connsiteX391" fmla="*/ 10804475 w 12192000"/>
              <a:gd name="connsiteY391" fmla="*/ 952253 h 6858000"/>
              <a:gd name="connsiteX392" fmla="*/ 10806814 w 12192000"/>
              <a:gd name="connsiteY392" fmla="*/ 960365 h 6858000"/>
              <a:gd name="connsiteX393" fmla="*/ 10803260 w 12192000"/>
              <a:gd name="connsiteY393" fmla="*/ 977917 h 6858000"/>
              <a:gd name="connsiteX394" fmla="*/ 10815046 w 12192000"/>
              <a:gd name="connsiteY394" fmla="*/ 959035 h 6858000"/>
              <a:gd name="connsiteX395" fmla="*/ 10818601 w 12192000"/>
              <a:gd name="connsiteY395" fmla="*/ 941484 h 6858000"/>
              <a:gd name="connsiteX396" fmla="*/ 10823278 w 12192000"/>
              <a:gd name="connsiteY396" fmla="*/ 957706 h 6858000"/>
              <a:gd name="connsiteX397" fmla="*/ 10739368 w 12192000"/>
              <a:gd name="connsiteY397" fmla="*/ 1234417 h 6858000"/>
              <a:gd name="connsiteX398" fmla="*/ 10764063 w 12192000"/>
              <a:gd name="connsiteY398" fmla="*/ 1230431 h 6858000"/>
              <a:gd name="connsiteX399" fmla="*/ 10775944 w 12192000"/>
              <a:gd name="connsiteY399" fmla="*/ 1152110 h 6858000"/>
              <a:gd name="connsiteX400" fmla="*/ 10819629 w 12192000"/>
              <a:gd name="connsiteY400" fmla="*/ 1034699 h 6858000"/>
              <a:gd name="connsiteX401" fmla="*/ 10936655 w 12192000"/>
              <a:gd name="connsiteY401" fmla="*/ 633795 h 6858000"/>
              <a:gd name="connsiteX402" fmla="*/ 10941426 w 12192000"/>
              <a:gd name="connsiteY402" fmla="*/ 590579 h 6858000"/>
              <a:gd name="connsiteX403" fmla="*/ 10968743 w 12192000"/>
              <a:gd name="connsiteY403" fmla="*/ 416384 h 6858000"/>
              <a:gd name="connsiteX404" fmla="*/ 10996993 w 12192000"/>
              <a:gd name="connsiteY404" fmla="*/ 394845 h 6858000"/>
              <a:gd name="connsiteX405" fmla="*/ 10990071 w 12192000"/>
              <a:gd name="connsiteY405" fmla="*/ 311070 h 6858000"/>
              <a:gd name="connsiteX406" fmla="*/ 11002981 w 12192000"/>
              <a:gd name="connsiteY406" fmla="*/ 325965 h 6858000"/>
              <a:gd name="connsiteX407" fmla="*/ 11009156 w 12192000"/>
              <a:gd name="connsiteY407" fmla="*/ 138206 h 6858000"/>
              <a:gd name="connsiteX408" fmla="*/ 10980717 w 12192000"/>
              <a:gd name="connsiteY408" fmla="*/ 278622 h 6858000"/>
              <a:gd name="connsiteX409" fmla="*/ 10913270 w 12192000"/>
              <a:gd name="connsiteY409" fmla="*/ 552676 h 6858000"/>
              <a:gd name="connsiteX410" fmla="*/ 10910931 w 12192000"/>
              <a:gd name="connsiteY410" fmla="*/ 544566 h 6858000"/>
              <a:gd name="connsiteX411" fmla="*/ 10903915 w 12192000"/>
              <a:gd name="connsiteY411" fmla="*/ 520229 h 6858000"/>
              <a:gd name="connsiteX412" fmla="*/ 10901435 w 12192000"/>
              <a:gd name="connsiteY412" fmla="*/ 525586 h 6858000"/>
              <a:gd name="connsiteX413" fmla="*/ 10907076 w 12192000"/>
              <a:gd name="connsiteY413" fmla="*/ 461622 h 6858000"/>
              <a:gd name="connsiteX414" fmla="*/ 10941990 w 12192000"/>
              <a:gd name="connsiteY414" fmla="*/ 233938 h 6858000"/>
              <a:gd name="connsiteX415" fmla="*/ 10940235 w 12192000"/>
              <a:gd name="connsiteY415" fmla="*/ 134472 h 6858000"/>
              <a:gd name="connsiteX416" fmla="*/ 10937646 w 12192000"/>
              <a:gd name="connsiteY416" fmla="*/ 110111 h 6858000"/>
              <a:gd name="connsiteX417" fmla="*/ 10935643 w 12192000"/>
              <a:gd name="connsiteY417" fmla="*/ 110457 h 6858000"/>
              <a:gd name="connsiteX418" fmla="*/ 10956324 w 12192000"/>
              <a:gd name="connsiteY418" fmla="*/ 106890 h 6858000"/>
              <a:gd name="connsiteX419" fmla="*/ 10949266 w 12192000"/>
              <a:gd name="connsiteY419" fmla="*/ 108108 h 6858000"/>
              <a:gd name="connsiteX420" fmla="*/ 10964671 w 12192000"/>
              <a:gd name="connsiteY420" fmla="*/ 108496 h 6858000"/>
              <a:gd name="connsiteX421" fmla="*/ 7771703 w 12192000"/>
              <a:gd name="connsiteY421" fmla="*/ 104762 h 6858000"/>
              <a:gd name="connsiteX422" fmla="*/ 7807637 w 12192000"/>
              <a:gd name="connsiteY422" fmla="*/ 111281 h 6858000"/>
              <a:gd name="connsiteX423" fmla="*/ 7816870 w 12192000"/>
              <a:gd name="connsiteY423" fmla="*/ 120598 h 6858000"/>
              <a:gd name="connsiteX424" fmla="*/ 7778877 w 12192000"/>
              <a:gd name="connsiteY424" fmla="*/ 122344 h 6858000"/>
              <a:gd name="connsiteX425" fmla="*/ 7771703 w 12192000"/>
              <a:gd name="connsiteY425" fmla="*/ 104762 h 6858000"/>
              <a:gd name="connsiteX426" fmla="*/ 10020804 w 12192000"/>
              <a:gd name="connsiteY426" fmla="*/ 49055 h 6858000"/>
              <a:gd name="connsiteX427" fmla="*/ 10015760 w 12192000"/>
              <a:gd name="connsiteY427" fmla="*/ 51317 h 6858000"/>
              <a:gd name="connsiteX428" fmla="*/ 10001677 w 12192000"/>
              <a:gd name="connsiteY428" fmla="*/ 82929 h 6858000"/>
              <a:gd name="connsiteX429" fmla="*/ 9995832 w 12192000"/>
              <a:gd name="connsiteY429" fmla="*/ 90529 h 6858000"/>
              <a:gd name="connsiteX430" fmla="*/ 9985828 w 12192000"/>
              <a:gd name="connsiteY430" fmla="*/ 107709 h 6858000"/>
              <a:gd name="connsiteX431" fmla="*/ 9982695 w 12192000"/>
              <a:gd name="connsiteY431" fmla="*/ 114238 h 6858000"/>
              <a:gd name="connsiteX432" fmla="*/ 9977996 w 12192000"/>
              <a:gd name="connsiteY432" fmla="*/ 144883 h 6858000"/>
              <a:gd name="connsiteX433" fmla="*/ 9953514 w 12192000"/>
              <a:gd name="connsiteY433" fmla="*/ 152119 h 6858000"/>
              <a:gd name="connsiteX434" fmla="*/ 9941952 w 12192000"/>
              <a:gd name="connsiteY434" fmla="*/ 178191 h 6858000"/>
              <a:gd name="connsiteX435" fmla="*/ 9887140 w 12192000"/>
              <a:gd name="connsiteY435" fmla="*/ 315239 h 6858000"/>
              <a:gd name="connsiteX436" fmla="*/ 9854884 w 12192000"/>
              <a:gd name="connsiteY436" fmla="*/ 416159 h 6858000"/>
              <a:gd name="connsiteX437" fmla="*/ 9724616 w 12192000"/>
              <a:gd name="connsiteY437" fmla="*/ 832056 h 6858000"/>
              <a:gd name="connsiteX438" fmla="*/ 9718086 w 12192000"/>
              <a:gd name="connsiteY438" fmla="*/ 842978 h 6858000"/>
              <a:gd name="connsiteX439" fmla="*/ 9729796 w 12192000"/>
              <a:gd name="connsiteY439" fmla="*/ 849109 h 6858000"/>
              <a:gd name="connsiteX440" fmla="*/ 9745873 w 12192000"/>
              <a:gd name="connsiteY440" fmla="*/ 858007 h 6858000"/>
              <a:gd name="connsiteX441" fmla="*/ 9745462 w 12192000"/>
              <a:gd name="connsiteY441" fmla="*/ 871736 h 6858000"/>
              <a:gd name="connsiteX442" fmla="*/ 9730122 w 12192000"/>
              <a:gd name="connsiteY442" fmla="*/ 867110 h 6858000"/>
              <a:gd name="connsiteX443" fmla="*/ 9709660 w 12192000"/>
              <a:gd name="connsiteY443" fmla="*/ 857073 h 6858000"/>
              <a:gd name="connsiteX444" fmla="*/ 9686212 w 12192000"/>
              <a:gd name="connsiteY444" fmla="*/ 896298 h 6858000"/>
              <a:gd name="connsiteX445" fmla="*/ 9521034 w 12192000"/>
              <a:gd name="connsiteY445" fmla="*/ 1127495 h 6858000"/>
              <a:gd name="connsiteX446" fmla="*/ 9381282 w 12192000"/>
              <a:gd name="connsiteY446" fmla="*/ 1305851 h 6858000"/>
              <a:gd name="connsiteX447" fmla="*/ 9333991 w 12192000"/>
              <a:gd name="connsiteY447" fmla="*/ 1419834 h 6858000"/>
              <a:gd name="connsiteX448" fmla="*/ 9337317 w 12192000"/>
              <a:gd name="connsiteY448" fmla="*/ 1413240 h 6858000"/>
              <a:gd name="connsiteX449" fmla="*/ 9336083 w 12192000"/>
              <a:gd name="connsiteY449" fmla="*/ 1425973 h 6858000"/>
              <a:gd name="connsiteX450" fmla="*/ 9348229 w 12192000"/>
              <a:gd name="connsiteY450" fmla="*/ 1461620 h 6858000"/>
              <a:gd name="connsiteX451" fmla="*/ 9358989 w 12192000"/>
              <a:gd name="connsiteY451" fmla="*/ 1459148 h 6858000"/>
              <a:gd name="connsiteX452" fmla="*/ 9393332 w 12192000"/>
              <a:gd name="connsiteY452" fmla="*/ 1428129 h 6858000"/>
              <a:gd name="connsiteX453" fmla="*/ 9443873 w 12192000"/>
              <a:gd name="connsiteY453" fmla="*/ 1341170 h 6858000"/>
              <a:gd name="connsiteX454" fmla="*/ 9441761 w 12192000"/>
              <a:gd name="connsiteY454" fmla="*/ 1353310 h 6858000"/>
              <a:gd name="connsiteX455" fmla="*/ 9251765 w 12192000"/>
              <a:gd name="connsiteY455" fmla="*/ 1700357 h 6858000"/>
              <a:gd name="connsiteX456" fmla="*/ 9263116 w 12192000"/>
              <a:gd name="connsiteY456" fmla="*/ 1661854 h 6858000"/>
              <a:gd name="connsiteX457" fmla="*/ 9259318 w 12192000"/>
              <a:gd name="connsiteY457" fmla="*/ 1596386 h 6858000"/>
              <a:gd name="connsiteX458" fmla="*/ 9221470 w 12192000"/>
              <a:gd name="connsiteY458" fmla="*/ 1646435 h 6858000"/>
              <a:gd name="connsiteX459" fmla="*/ 9179824 w 12192000"/>
              <a:gd name="connsiteY459" fmla="*/ 1631012 h 6858000"/>
              <a:gd name="connsiteX460" fmla="*/ 9072715 w 12192000"/>
              <a:gd name="connsiteY460" fmla="*/ 1757742 h 6858000"/>
              <a:gd name="connsiteX461" fmla="*/ 9055126 w 12192000"/>
              <a:gd name="connsiteY461" fmla="*/ 1847547 h 6858000"/>
              <a:gd name="connsiteX462" fmla="*/ 9072758 w 12192000"/>
              <a:gd name="connsiteY462" fmla="*/ 1887685 h 6858000"/>
              <a:gd name="connsiteX463" fmla="*/ 8765815 w 12192000"/>
              <a:gd name="connsiteY463" fmla="*/ 2474010 h 6858000"/>
              <a:gd name="connsiteX464" fmla="*/ 9350725 w 12192000"/>
              <a:gd name="connsiteY464" fmla="*/ 1856465 h 6858000"/>
              <a:gd name="connsiteX465" fmla="*/ 9811601 w 12192000"/>
              <a:gd name="connsiteY465" fmla="*/ 1223976 h 6858000"/>
              <a:gd name="connsiteX466" fmla="*/ 9921368 w 12192000"/>
              <a:gd name="connsiteY466" fmla="*/ 984202 h 6858000"/>
              <a:gd name="connsiteX467" fmla="*/ 10007432 w 12192000"/>
              <a:gd name="connsiteY467" fmla="*/ 776080 h 6858000"/>
              <a:gd name="connsiteX468" fmla="*/ 9996510 w 12192000"/>
              <a:gd name="connsiteY468" fmla="*/ 772856 h 6858000"/>
              <a:gd name="connsiteX469" fmla="*/ 9982107 w 12192000"/>
              <a:gd name="connsiteY469" fmla="*/ 757248 h 6858000"/>
              <a:gd name="connsiteX470" fmla="*/ 9974832 w 12192000"/>
              <a:gd name="connsiteY470" fmla="*/ 730549 h 6858000"/>
              <a:gd name="connsiteX471" fmla="*/ 9965915 w 12192000"/>
              <a:gd name="connsiteY471" fmla="*/ 711039 h 6858000"/>
              <a:gd name="connsiteX472" fmla="*/ 9942156 w 12192000"/>
              <a:gd name="connsiteY472" fmla="*/ 707057 h 6858000"/>
              <a:gd name="connsiteX473" fmla="*/ 9930046 w 12192000"/>
              <a:gd name="connsiteY473" fmla="*/ 686167 h 6858000"/>
              <a:gd name="connsiteX474" fmla="*/ 9912638 w 12192000"/>
              <a:gd name="connsiteY474" fmla="*/ 654941 h 6858000"/>
              <a:gd name="connsiteX475" fmla="*/ 9917132 w 12192000"/>
              <a:gd name="connsiteY475" fmla="*/ 636404 h 6858000"/>
              <a:gd name="connsiteX476" fmla="*/ 9915457 w 12192000"/>
              <a:gd name="connsiteY476" fmla="*/ 624414 h 6858000"/>
              <a:gd name="connsiteX477" fmla="*/ 9905535 w 12192000"/>
              <a:gd name="connsiteY477" fmla="*/ 629194 h 6858000"/>
              <a:gd name="connsiteX478" fmla="*/ 9890402 w 12192000"/>
              <a:gd name="connsiteY478" fmla="*/ 618702 h 6858000"/>
              <a:gd name="connsiteX479" fmla="*/ 9893472 w 12192000"/>
              <a:gd name="connsiteY479" fmla="*/ 605837 h 6858000"/>
              <a:gd name="connsiteX480" fmla="*/ 9911491 w 12192000"/>
              <a:gd name="connsiteY480" fmla="*/ 529219 h 6858000"/>
              <a:gd name="connsiteX481" fmla="*/ 9912834 w 12192000"/>
              <a:gd name="connsiteY481" fmla="*/ 517657 h 6858000"/>
              <a:gd name="connsiteX482" fmla="*/ 9912889 w 12192000"/>
              <a:gd name="connsiteY482" fmla="*/ 493542 h 6858000"/>
              <a:gd name="connsiteX483" fmla="*/ 9912290 w 12192000"/>
              <a:gd name="connsiteY483" fmla="*/ 484797 h 6858000"/>
              <a:gd name="connsiteX484" fmla="*/ 9923446 w 12192000"/>
              <a:gd name="connsiteY484" fmla="*/ 421742 h 6858000"/>
              <a:gd name="connsiteX485" fmla="*/ 9942693 w 12192000"/>
              <a:gd name="connsiteY485" fmla="*/ 392613 h 6858000"/>
              <a:gd name="connsiteX486" fmla="*/ 9967091 w 12192000"/>
              <a:gd name="connsiteY486" fmla="*/ 329577 h 6858000"/>
              <a:gd name="connsiteX487" fmla="*/ 9971706 w 12192000"/>
              <a:gd name="connsiteY487" fmla="*/ 325282 h 6858000"/>
              <a:gd name="connsiteX488" fmla="*/ 9996176 w 12192000"/>
              <a:gd name="connsiteY488" fmla="*/ 289780 h 6858000"/>
              <a:gd name="connsiteX489" fmla="*/ 10001880 w 12192000"/>
              <a:gd name="connsiteY489" fmla="*/ 267084 h 6858000"/>
              <a:gd name="connsiteX490" fmla="*/ 9995941 w 12192000"/>
              <a:gd name="connsiteY490" fmla="*/ 239647 h 6858000"/>
              <a:gd name="connsiteX491" fmla="*/ 9977269 w 12192000"/>
              <a:gd name="connsiteY491" fmla="*/ 236693 h 6858000"/>
              <a:gd name="connsiteX492" fmla="*/ 9956965 w 12192000"/>
              <a:gd name="connsiteY492" fmla="*/ 219282 h 6858000"/>
              <a:gd name="connsiteX493" fmla="*/ 9975310 w 12192000"/>
              <a:gd name="connsiteY493" fmla="*/ 187861 h 6858000"/>
              <a:gd name="connsiteX494" fmla="*/ 9975525 w 12192000"/>
              <a:gd name="connsiteY494" fmla="*/ 186346 h 6858000"/>
              <a:gd name="connsiteX495" fmla="*/ 9973455 w 12192000"/>
              <a:gd name="connsiteY495" fmla="*/ 185743 h 6858000"/>
              <a:gd name="connsiteX496" fmla="*/ 9968672 w 12192000"/>
              <a:gd name="connsiteY496" fmla="*/ 178262 h 6858000"/>
              <a:gd name="connsiteX497" fmla="*/ 9973505 w 12192000"/>
              <a:gd name="connsiteY497" fmla="*/ 172452 h 6858000"/>
              <a:gd name="connsiteX498" fmla="*/ 9976912 w 12192000"/>
              <a:gd name="connsiteY498" fmla="*/ 172316 h 6858000"/>
              <a:gd name="connsiteX499" fmla="*/ 9979764 w 12192000"/>
              <a:gd name="connsiteY499" fmla="*/ 160968 h 6858000"/>
              <a:gd name="connsiteX500" fmla="*/ 9993141 w 12192000"/>
              <a:gd name="connsiteY500" fmla="*/ 142760 h 6858000"/>
              <a:gd name="connsiteX501" fmla="*/ 10001082 w 12192000"/>
              <a:gd name="connsiteY501" fmla="*/ 132441 h 6858000"/>
              <a:gd name="connsiteX502" fmla="*/ 10000565 w 12192000"/>
              <a:gd name="connsiteY502" fmla="*/ 129585 h 6858000"/>
              <a:gd name="connsiteX503" fmla="*/ 10014597 w 12192000"/>
              <a:gd name="connsiteY503" fmla="*/ 96007 h 6858000"/>
              <a:gd name="connsiteX504" fmla="*/ 10019829 w 12192000"/>
              <a:gd name="connsiteY504" fmla="*/ 67986 h 6858000"/>
              <a:gd name="connsiteX505" fmla="*/ 8028379 w 12192000"/>
              <a:gd name="connsiteY505" fmla="*/ 44745 h 6858000"/>
              <a:gd name="connsiteX506" fmla="*/ 8056101 w 12192000"/>
              <a:gd name="connsiteY506" fmla="*/ 49440 h 6858000"/>
              <a:gd name="connsiteX507" fmla="*/ 8063075 w 12192000"/>
              <a:gd name="connsiteY507" fmla="*/ 56222 h 6858000"/>
              <a:gd name="connsiteX508" fmla="*/ 8034804 w 12192000"/>
              <a:gd name="connsiteY508" fmla="*/ 57605 h 6858000"/>
              <a:gd name="connsiteX509" fmla="*/ 8028379 w 12192000"/>
              <a:gd name="connsiteY509" fmla="*/ 44745 h 6858000"/>
              <a:gd name="connsiteX510" fmla="*/ 8099650 w 12192000"/>
              <a:gd name="connsiteY510" fmla="*/ 0 h 6858000"/>
              <a:gd name="connsiteX511" fmla="*/ 8138445 w 12192000"/>
              <a:gd name="connsiteY511" fmla="*/ 0 h 6858000"/>
              <a:gd name="connsiteX512" fmla="*/ 8156133 w 12192000"/>
              <a:gd name="connsiteY512" fmla="*/ 19014 h 6858000"/>
              <a:gd name="connsiteX513" fmla="*/ 8192121 w 12192000"/>
              <a:gd name="connsiteY513" fmla="*/ 40760 h 6858000"/>
              <a:gd name="connsiteX514" fmla="*/ 8210560 w 12192000"/>
              <a:gd name="connsiteY514" fmla="*/ 9286 h 6858000"/>
              <a:gd name="connsiteX515" fmla="*/ 8215279 w 12192000"/>
              <a:gd name="connsiteY515" fmla="*/ 0 h 6858000"/>
              <a:gd name="connsiteX516" fmla="*/ 10045228 w 12192000"/>
              <a:gd name="connsiteY516" fmla="*/ 0 h 6858000"/>
              <a:gd name="connsiteX517" fmla="*/ 10041449 w 12192000"/>
              <a:gd name="connsiteY517" fmla="*/ 3715 h 6858000"/>
              <a:gd name="connsiteX518" fmla="*/ 10040260 w 12192000"/>
              <a:gd name="connsiteY518" fmla="*/ 6795 h 6858000"/>
              <a:gd name="connsiteX519" fmla="*/ 10051800 w 12192000"/>
              <a:gd name="connsiteY519" fmla="*/ 0 h 6858000"/>
              <a:gd name="connsiteX520" fmla="*/ 10906320 w 12192000"/>
              <a:gd name="connsiteY520" fmla="*/ 0 h 6858000"/>
              <a:gd name="connsiteX521" fmla="*/ 10905787 w 12192000"/>
              <a:gd name="connsiteY521" fmla="*/ 3554 h 6858000"/>
              <a:gd name="connsiteX522" fmla="*/ 10928472 w 12192000"/>
              <a:gd name="connsiteY522" fmla="*/ 4292 h 6858000"/>
              <a:gd name="connsiteX523" fmla="*/ 10931308 w 12192000"/>
              <a:gd name="connsiteY523" fmla="*/ 25413 h 6858000"/>
              <a:gd name="connsiteX524" fmla="*/ 10919827 w 12192000"/>
              <a:gd name="connsiteY524" fmla="*/ 43273 h 6858000"/>
              <a:gd name="connsiteX525" fmla="*/ 10908602 w 12192000"/>
              <a:gd name="connsiteY525" fmla="*/ 67969 h 6858000"/>
              <a:gd name="connsiteX526" fmla="*/ 10929383 w 12192000"/>
              <a:gd name="connsiteY526" fmla="*/ 79881 h 6858000"/>
              <a:gd name="connsiteX527" fmla="*/ 10933134 w 12192000"/>
              <a:gd name="connsiteY527" fmla="*/ 81649 h 6858000"/>
              <a:gd name="connsiteX528" fmla="*/ 10969740 w 12192000"/>
              <a:gd name="connsiteY528" fmla="*/ 97037 h 6858000"/>
              <a:gd name="connsiteX529" fmla="*/ 11010663 w 12192000"/>
              <a:gd name="connsiteY529" fmla="*/ 103761 h 6858000"/>
              <a:gd name="connsiteX530" fmla="*/ 11032571 w 12192000"/>
              <a:gd name="connsiteY530" fmla="*/ 105625 h 6858000"/>
              <a:gd name="connsiteX531" fmla="*/ 11111830 w 12192000"/>
              <a:gd name="connsiteY531" fmla="*/ 115612 h 6858000"/>
              <a:gd name="connsiteX532" fmla="*/ 11116100 w 12192000"/>
              <a:gd name="connsiteY532" fmla="*/ 118140 h 6858000"/>
              <a:gd name="connsiteX533" fmla="*/ 11116341 w 12192000"/>
              <a:gd name="connsiteY533" fmla="*/ 118108 h 6858000"/>
              <a:gd name="connsiteX534" fmla="*/ 11135859 w 12192000"/>
              <a:gd name="connsiteY534" fmla="*/ 111956 h 6858000"/>
              <a:gd name="connsiteX535" fmla="*/ 11137574 w 12192000"/>
              <a:gd name="connsiteY535" fmla="*/ 89485 h 6858000"/>
              <a:gd name="connsiteX536" fmla="*/ 11158208 w 12192000"/>
              <a:gd name="connsiteY536" fmla="*/ 80422 h 6858000"/>
              <a:gd name="connsiteX537" fmla="*/ 11189125 w 12192000"/>
              <a:gd name="connsiteY537" fmla="*/ 67544 h 6858000"/>
              <a:gd name="connsiteX538" fmla="*/ 11209013 w 12192000"/>
              <a:gd name="connsiteY538" fmla="*/ 74238 h 6858000"/>
              <a:gd name="connsiteX539" fmla="*/ 11221400 w 12192000"/>
              <a:gd name="connsiteY539" fmla="*/ 74135 h 6858000"/>
              <a:gd name="connsiteX540" fmla="*/ 11215365 w 12192000"/>
              <a:gd name="connsiteY540" fmla="*/ 63936 h 6858000"/>
              <a:gd name="connsiteX541" fmla="*/ 11224794 w 12192000"/>
              <a:gd name="connsiteY541" fmla="*/ 50632 h 6858000"/>
              <a:gd name="connsiteX542" fmla="*/ 11238590 w 12192000"/>
              <a:gd name="connsiteY542" fmla="*/ 55228 h 6858000"/>
              <a:gd name="connsiteX543" fmla="*/ 11320728 w 12192000"/>
              <a:gd name="connsiteY543" fmla="*/ 82356 h 6858000"/>
              <a:gd name="connsiteX544" fmla="*/ 11332981 w 12192000"/>
              <a:gd name="connsiteY544" fmla="*/ 85118 h 6858000"/>
              <a:gd name="connsiteX545" fmla="*/ 11358251 w 12192000"/>
              <a:gd name="connsiteY545" fmla="*/ 88224 h 6858000"/>
              <a:gd name="connsiteX546" fmla="*/ 11367351 w 12192000"/>
              <a:gd name="connsiteY546" fmla="*/ 88751 h 6858000"/>
              <a:gd name="connsiteX547" fmla="*/ 11443623 w 12192000"/>
              <a:gd name="connsiteY547" fmla="*/ 35096 h 6858000"/>
              <a:gd name="connsiteX548" fmla="*/ 11467077 w 12192000"/>
              <a:gd name="connsiteY548" fmla="*/ 93612 h 6858000"/>
              <a:gd name="connsiteX549" fmla="*/ 11535645 w 12192000"/>
              <a:gd name="connsiteY549" fmla="*/ 161399 h 6858000"/>
              <a:gd name="connsiteX550" fmla="*/ 11576834 w 12192000"/>
              <a:gd name="connsiteY550" fmla="*/ 84924 h 6858000"/>
              <a:gd name="connsiteX551" fmla="*/ 11580348 w 12192000"/>
              <a:gd name="connsiteY551" fmla="*/ 194562 h 6858000"/>
              <a:gd name="connsiteX552" fmla="*/ 11604717 w 12192000"/>
              <a:gd name="connsiteY552" fmla="*/ 202951 h 6858000"/>
              <a:gd name="connsiteX553" fmla="*/ 11632850 w 12192000"/>
              <a:gd name="connsiteY553" fmla="*/ 200684 h 6858000"/>
              <a:gd name="connsiteX554" fmla="*/ 11634014 w 12192000"/>
              <a:gd name="connsiteY554" fmla="*/ 183003 h 6858000"/>
              <a:gd name="connsiteX555" fmla="*/ 11650155 w 12192000"/>
              <a:gd name="connsiteY555" fmla="*/ 165574 h 6858000"/>
              <a:gd name="connsiteX556" fmla="*/ 11684972 w 12192000"/>
              <a:gd name="connsiteY556" fmla="*/ 187290 h 6858000"/>
              <a:gd name="connsiteX557" fmla="*/ 11686582 w 12192000"/>
              <a:gd name="connsiteY557" fmla="*/ 187692 h 6858000"/>
              <a:gd name="connsiteX558" fmla="*/ 11687000 w 12192000"/>
              <a:gd name="connsiteY558" fmla="*/ 185767 h 6858000"/>
              <a:gd name="connsiteX559" fmla="*/ 11694343 w 12192000"/>
              <a:gd name="connsiteY559" fmla="*/ 182089 h 6858000"/>
              <a:gd name="connsiteX560" fmla="*/ 11700930 w 12192000"/>
              <a:gd name="connsiteY560" fmla="*/ 187498 h 6858000"/>
              <a:gd name="connsiteX561" fmla="*/ 11710477 w 12192000"/>
              <a:gd name="connsiteY561" fmla="*/ 154597 h 6858000"/>
              <a:gd name="connsiteX562" fmla="*/ 11713610 w 12192000"/>
              <a:gd name="connsiteY562" fmla="*/ 195004 h 6858000"/>
              <a:gd name="connsiteX563" fmla="*/ 11734070 w 12192000"/>
              <a:gd name="connsiteY563" fmla="*/ 210246 h 6858000"/>
              <a:gd name="connsiteX564" fmla="*/ 11745700 w 12192000"/>
              <a:gd name="connsiteY564" fmla="*/ 219230 h 6858000"/>
              <a:gd name="connsiteX565" fmla="*/ 11748640 w 12192000"/>
              <a:gd name="connsiteY565" fmla="*/ 219093 h 6858000"/>
              <a:gd name="connsiteX566" fmla="*/ 11812431 w 12192000"/>
              <a:gd name="connsiteY566" fmla="*/ 200699 h 6858000"/>
              <a:gd name="connsiteX567" fmla="*/ 11815170 w 12192000"/>
              <a:gd name="connsiteY567" fmla="*/ 245519 h 6858000"/>
              <a:gd name="connsiteX568" fmla="*/ 11868517 w 12192000"/>
              <a:gd name="connsiteY568" fmla="*/ 254461 h 6858000"/>
              <a:gd name="connsiteX569" fmla="*/ 11874618 w 12192000"/>
              <a:gd name="connsiteY569" fmla="*/ 263226 h 6858000"/>
              <a:gd name="connsiteX570" fmla="*/ 11917081 w 12192000"/>
              <a:gd name="connsiteY570" fmla="*/ 295542 h 6858000"/>
              <a:gd name="connsiteX571" fmla="*/ 11951908 w 12192000"/>
              <a:gd name="connsiteY571" fmla="*/ 323929 h 6858000"/>
              <a:gd name="connsiteX572" fmla="*/ 11957457 w 12192000"/>
              <a:gd name="connsiteY572" fmla="*/ 337483 h 6858000"/>
              <a:gd name="connsiteX573" fmla="*/ 11962726 w 12192000"/>
              <a:gd name="connsiteY573" fmla="*/ 350100 h 6858000"/>
              <a:gd name="connsiteX574" fmla="*/ 11983166 w 12192000"/>
              <a:gd name="connsiteY574" fmla="*/ 352004 h 6858000"/>
              <a:gd name="connsiteX575" fmla="*/ 12007670 w 12192000"/>
              <a:gd name="connsiteY575" fmla="*/ 357528 h 6858000"/>
              <a:gd name="connsiteX576" fmla="*/ 12039092 w 12192000"/>
              <a:gd name="connsiteY576" fmla="*/ 354631 h 6858000"/>
              <a:gd name="connsiteX577" fmla="*/ 12082803 w 12192000"/>
              <a:gd name="connsiteY577" fmla="*/ 333055 h 6858000"/>
              <a:gd name="connsiteX578" fmla="*/ 12108016 w 12192000"/>
              <a:gd name="connsiteY578" fmla="*/ 344263 h 6858000"/>
              <a:gd name="connsiteX579" fmla="*/ 12074732 w 12192000"/>
              <a:gd name="connsiteY579" fmla="*/ 365829 h 6858000"/>
              <a:gd name="connsiteX580" fmla="*/ 12151832 w 12192000"/>
              <a:gd name="connsiteY580" fmla="*/ 356233 h 6858000"/>
              <a:gd name="connsiteX581" fmla="*/ 12192000 w 12192000"/>
              <a:gd name="connsiteY581" fmla="*/ 351909 h 6858000"/>
              <a:gd name="connsiteX582" fmla="*/ 12192000 w 12192000"/>
              <a:gd name="connsiteY582" fmla="*/ 368324 h 6858000"/>
              <a:gd name="connsiteX583" fmla="*/ 12153304 w 12192000"/>
              <a:gd name="connsiteY583" fmla="*/ 381056 h 6858000"/>
              <a:gd name="connsiteX584" fmla="*/ 12075423 w 12192000"/>
              <a:gd name="connsiteY584" fmla="*/ 406290 h 6858000"/>
              <a:gd name="connsiteX585" fmla="*/ 12094418 w 12192000"/>
              <a:gd name="connsiteY585" fmla="*/ 424934 h 6858000"/>
              <a:gd name="connsiteX586" fmla="*/ 12126151 w 12192000"/>
              <a:gd name="connsiteY586" fmla="*/ 442983 h 6858000"/>
              <a:gd name="connsiteX587" fmla="*/ 12153560 w 12192000"/>
              <a:gd name="connsiteY587" fmla="*/ 444194 h 6858000"/>
              <a:gd name="connsiteX588" fmla="*/ 12192000 w 12192000"/>
              <a:gd name="connsiteY588" fmla="*/ 448549 h 6858000"/>
              <a:gd name="connsiteX589" fmla="*/ 12192000 w 12192000"/>
              <a:gd name="connsiteY589" fmla="*/ 480026 h 6858000"/>
              <a:gd name="connsiteX590" fmla="*/ 12182059 w 12192000"/>
              <a:gd name="connsiteY590" fmla="*/ 481049 h 6858000"/>
              <a:gd name="connsiteX591" fmla="*/ 12173804 w 12192000"/>
              <a:gd name="connsiteY591" fmla="*/ 482679 h 6858000"/>
              <a:gd name="connsiteX592" fmla="*/ 12192000 w 12192000"/>
              <a:gd name="connsiteY592" fmla="*/ 484282 h 6858000"/>
              <a:gd name="connsiteX593" fmla="*/ 12192000 w 12192000"/>
              <a:gd name="connsiteY593" fmla="*/ 1749076 h 6858000"/>
              <a:gd name="connsiteX594" fmla="*/ 12186578 w 12192000"/>
              <a:gd name="connsiteY594" fmla="*/ 1749450 h 6858000"/>
              <a:gd name="connsiteX595" fmla="*/ 12175448 w 12192000"/>
              <a:gd name="connsiteY595" fmla="*/ 1748779 h 6858000"/>
              <a:gd name="connsiteX596" fmla="*/ 12155552 w 12192000"/>
              <a:gd name="connsiteY596" fmla="*/ 1735417 h 6858000"/>
              <a:gd name="connsiteX597" fmla="*/ 12128515 w 12192000"/>
              <a:gd name="connsiteY597" fmla="*/ 1721436 h 6858000"/>
              <a:gd name="connsiteX598" fmla="*/ 12118184 w 12192000"/>
              <a:gd name="connsiteY598" fmla="*/ 1740021 h 6858000"/>
              <a:gd name="connsiteX599" fmla="*/ 12116719 w 12192000"/>
              <a:gd name="connsiteY599" fmla="*/ 1743425 h 6858000"/>
              <a:gd name="connsiteX600" fmla="*/ 12104382 w 12192000"/>
              <a:gd name="connsiteY600" fmla="*/ 1776872 h 6858000"/>
              <a:gd name="connsiteX601" fmla="*/ 12101569 w 12192000"/>
              <a:gd name="connsiteY601" fmla="*/ 1815593 h 6858000"/>
              <a:gd name="connsiteX602" fmla="*/ 12101880 w 12192000"/>
              <a:gd name="connsiteY602" fmla="*/ 1836539 h 6858000"/>
              <a:gd name="connsiteX603" fmla="*/ 12099613 w 12192000"/>
              <a:gd name="connsiteY603" fmla="*/ 1911916 h 6858000"/>
              <a:gd name="connsiteX604" fmla="*/ 12091096 w 12192000"/>
              <a:gd name="connsiteY604" fmla="*/ 1926605 h 6858000"/>
              <a:gd name="connsiteX605" fmla="*/ 12085635 w 12192000"/>
              <a:gd name="connsiteY605" fmla="*/ 1924954 h 6858000"/>
              <a:gd name="connsiteX606" fmla="*/ 12081357 w 12192000"/>
              <a:gd name="connsiteY606" fmla="*/ 1918960 h 6858000"/>
              <a:gd name="connsiteX607" fmla="*/ 12084070 w 12192000"/>
              <a:gd name="connsiteY607" fmla="*/ 1861667 h 6858000"/>
              <a:gd name="connsiteX608" fmla="*/ 12087377 w 12192000"/>
              <a:gd name="connsiteY608" fmla="*/ 1826260 h 6858000"/>
              <a:gd name="connsiteX609" fmla="*/ 12088666 w 12192000"/>
              <a:gd name="connsiteY609" fmla="*/ 1799044 h 6858000"/>
              <a:gd name="connsiteX610" fmla="*/ 12090878 w 12192000"/>
              <a:gd name="connsiteY610" fmla="*/ 1779887 h 6858000"/>
              <a:gd name="connsiteX611" fmla="*/ 12092671 w 12192000"/>
              <a:gd name="connsiteY611" fmla="*/ 1762651 h 6858000"/>
              <a:gd name="connsiteX612" fmla="*/ 12088638 w 12192000"/>
              <a:gd name="connsiteY612" fmla="*/ 1748611 h 6858000"/>
              <a:gd name="connsiteX613" fmla="*/ 12026747 w 12192000"/>
              <a:gd name="connsiteY613" fmla="*/ 1838393 h 6858000"/>
              <a:gd name="connsiteX614" fmla="*/ 11622517 w 12192000"/>
              <a:gd name="connsiteY614" fmla="*/ 2340549 h 6858000"/>
              <a:gd name="connsiteX615" fmla="*/ 11482979 w 12192000"/>
              <a:gd name="connsiteY615" fmla="*/ 2508801 h 6858000"/>
              <a:gd name="connsiteX616" fmla="*/ 11501582 w 12192000"/>
              <a:gd name="connsiteY616" fmla="*/ 2567899 h 6858000"/>
              <a:gd name="connsiteX617" fmla="*/ 11539851 w 12192000"/>
              <a:gd name="connsiteY617" fmla="*/ 2515851 h 6858000"/>
              <a:gd name="connsiteX618" fmla="*/ 11716750 w 12192000"/>
              <a:gd name="connsiteY618" fmla="*/ 2445073 h 6858000"/>
              <a:gd name="connsiteX619" fmla="*/ 11798719 w 12192000"/>
              <a:gd name="connsiteY619" fmla="*/ 2361642 h 6858000"/>
              <a:gd name="connsiteX620" fmla="*/ 12191286 w 12192000"/>
              <a:gd name="connsiteY620" fmla="*/ 1892936 h 6858000"/>
              <a:gd name="connsiteX621" fmla="*/ 12192000 w 12192000"/>
              <a:gd name="connsiteY621" fmla="*/ 1892191 h 6858000"/>
              <a:gd name="connsiteX622" fmla="*/ 12192000 w 12192000"/>
              <a:gd name="connsiteY622" fmla="*/ 3402867 h 6858000"/>
              <a:gd name="connsiteX623" fmla="*/ 12124501 w 12192000"/>
              <a:gd name="connsiteY623" fmla="*/ 3445284 h 6858000"/>
              <a:gd name="connsiteX624" fmla="*/ 11610252 w 12192000"/>
              <a:gd name="connsiteY624" fmla="*/ 3882997 h 6858000"/>
              <a:gd name="connsiteX625" fmla="*/ 11561351 w 12192000"/>
              <a:gd name="connsiteY625" fmla="*/ 3871963 h 6858000"/>
              <a:gd name="connsiteX626" fmla="*/ 11555412 w 12192000"/>
              <a:gd name="connsiteY626" fmla="*/ 3917998 h 6858000"/>
              <a:gd name="connsiteX627" fmla="*/ 11445732 w 12192000"/>
              <a:gd name="connsiteY627" fmla="*/ 3988004 h 6858000"/>
              <a:gd name="connsiteX628" fmla="*/ 11494631 w 12192000"/>
              <a:gd name="connsiteY628" fmla="*/ 3999040 h 6858000"/>
              <a:gd name="connsiteX629" fmla="*/ 11516326 w 12192000"/>
              <a:gd name="connsiteY629" fmla="*/ 4000984 h 6858000"/>
              <a:gd name="connsiteX630" fmla="*/ 11470493 w 12192000"/>
              <a:gd name="connsiteY630" fmla="*/ 4052072 h 6858000"/>
              <a:gd name="connsiteX631" fmla="*/ 11257457 w 12192000"/>
              <a:gd name="connsiteY631" fmla="*/ 4277164 h 6858000"/>
              <a:gd name="connsiteX632" fmla="*/ 12186069 w 12192000"/>
              <a:gd name="connsiteY632" fmla="*/ 3960248 h 6858000"/>
              <a:gd name="connsiteX633" fmla="*/ 12192000 w 12192000"/>
              <a:gd name="connsiteY633" fmla="*/ 3956950 h 6858000"/>
              <a:gd name="connsiteX634" fmla="*/ 12192000 w 12192000"/>
              <a:gd name="connsiteY634" fmla="*/ 6089079 h 6858000"/>
              <a:gd name="connsiteX635" fmla="*/ 12170804 w 12192000"/>
              <a:gd name="connsiteY635" fmla="*/ 6100399 h 6858000"/>
              <a:gd name="connsiteX636" fmla="*/ 11926881 w 12192000"/>
              <a:gd name="connsiteY636" fmla="*/ 6168414 h 6858000"/>
              <a:gd name="connsiteX637" fmla="*/ 11970924 w 12192000"/>
              <a:gd name="connsiteY637" fmla="*/ 6061259 h 6858000"/>
              <a:gd name="connsiteX638" fmla="*/ 10824406 w 12192000"/>
              <a:gd name="connsiteY638" fmla="*/ 6388943 h 6858000"/>
              <a:gd name="connsiteX639" fmla="*/ 10674727 w 12192000"/>
              <a:gd name="connsiteY639" fmla="*/ 6454503 h 6858000"/>
              <a:gd name="connsiteX640" fmla="*/ 10563867 w 12192000"/>
              <a:gd name="connsiteY640" fmla="*/ 6399697 h 6858000"/>
              <a:gd name="connsiteX641" fmla="*/ 10573089 w 12192000"/>
              <a:gd name="connsiteY641" fmla="*/ 6397289 h 6858000"/>
              <a:gd name="connsiteX642" fmla="*/ 10556384 w 12192000"/>
              <a:gd name="connsiteY642" fmla="*/ 6395995 h 6858000"/>
              <a:gd name="connsiteX643" fmla="*/ 10512932 w 12192000"/>
              <a:gd name="connsiteY643" fmla="*/ 6374512 h 6858000"/>
              <a:gd name="connsiteX644" fmla="*/ 10518410 w 12192000"/>
              <a:gd name="connsiteY644" fmla="*/ 6362716 h 6858000"/>
              <a:gd name="connsiteX645" fmla="*/ 10539954 w 12192000"/>
              <a:gd name="connsiteY645" fmla="*/ 6347821 h 6858000"/>
              <a:gd name="connsiteX646" fmla="*/ 10519397 w 12192000"/>
              <a:gd name="connsiteY646" fmla="*/ 6349255 h 6858000"/>
              <a:gd name="connsiteX647" fmla="*/ 10410227 w 12192000"/>
              <a:gd name="connsiteY647" fmla="*/ 6347940 h 6858000"/>
              <a:gd name="connsiteX648" fmla="*/ 10401988 w 12192000"/>
              <a:gd name="connsiteY648" fmla="*/ 6347070 h 6858000"/>
              <a:gd name="connsiteX649" fmla="*/ 10294117 w 12192000"/>
              <a:gd name="connsiteY649" fmla="*/ 6383481 h 6858000"/>
              <a:gd name="connsiteX650" fmla="*/ 10184139 w 12192000"/>
              <a:gd name="connsiteY650" fmla="*/ 6434254 h 6858000"/>
              <a:gd name="connsiteX651" fmla="*/ 10236273 w 12192000"/>
              <a:gd name="connsiteY651" fmla="*/ 6429436 h 6858000"/>
              <a:gd name="connsiteX652" fmla="*/ 10320010 w 12192000"/>
              <a:gd name="connsiteY652" fmla="*/ 6447697 h 6858000"/>
              <a:gd name="connsiteX653" fmla="*/ 10247338 w 12192000"/>
              <a:gd name="connsiteY653" fmla="*/ 6480404 h 6858000"/>
              <a:gd name="connsiteX654" fmla="*/ 10258403 w 12192000"/>
              <a:gd name="connsiteY654" fmla="*/ 6531372 h 6858000"/>
              <a:gd name="connsiteX655" fmla="*/ 10122531 w 12192000"/>
              <a:gd name="connsiteY655" fmla="*/ 6517931 h 6858000"/>
              <a:gd name="connsiteX656" fmla="*/ 10070397 w 12192000"/>
              <a:gd name="connsiteY656" fmla="*/ 6522748 h 6858000"/>
              <a:gd name="connsiteX657" fmla="*/ 9986661 w 12192000"/>
              <a:gd name="connsiteY657" fmla="*/ 6504489 h 6858000"/>
              <a:gd name="connsiteX658" fmla="*/ 10079868 w 12192000"/>
              <a:gd name="connsiteY658" fmla="*/ 6443886 h 6858000"/>
              <a:gd name="connsiteX659" fmla="*/ 10101029 w 12192000"/>
              <a:gd name="connsiteY659" fmla="*/ 6417775 h 6858000"/>
              <a:gd name="connsiteX660" fmla="*/ 9946835 w 12192000"/>
              <a:gd name="connsiteY660" fmla="*/ 6448898 h 6858000"/>
              <a:gd name="connsiteX661" fmla="*/ 9487565 w 12192000"/>
              <a:gd name="connsiteY661" fmla="*/ 6504632 h 6858000"/>
              <a:gd name="connsiteX662" fmla="*/ 9472004 w 12192000"/>
              <a:gd name="connsiteY662" fmla="*/ 6507584 h 6858000"/>
              <a:gd name="connsiteX663" fmla="*/ 9549602 w 12192000"/>
              <a:gd name="connsiteY663" fmla="*/ 6504318 h 6858000"/>
              <a:gd name="connsiteX664" fmla="*/ 9361027 w 12192000"/>
              <a:gd name="connsiteY664" fmla="*/ 6580143 h 6858000"/>
              <a:gd name="connsiteX665" fmla="*/ 9319778 w 12192000"/>
              <a:gd name="connsiteY665" fmla="*/ 6597947 h 6858000"/>
              <a:gd name="connsiteX666" fmla="*/ 9306833 w 12192000"/>
              <a:gd name="connsiteY666" fmla="*/ 6591712 h 6858000"/>
              <a:gd name="connsiteX667" fmla="*/ 9289947 w 12192000"/>
              <a:gd name="connsiteY667" fmla="*/ 6610823 h 6858000"/>
              <a:gd name="connsiteX668" fmla="*/ 9319778 w 12192000"/>
              <a:gd name="connsiteY668" fmla="*/ 6597947 h 6858000"/>
              <a:gd name="connsiteX669" fmla="*/ 9332637 w 12192000"/>
              <a:gd name="connsiteY669" fmla="*/ 6604142 h 6858000"/>
              <a:gd name="connsiteX670" fmla="*/ 9359930 w 12192000"/>
              <a:gd name="connsiteY670" fmla="*/ 6621829 h 6858000"/>
              <a:gd name="connsiteX671" fmla="*/ 9274549 w 12192000"/>
              <a:gd name="connsiteY671" fmla="*/ 6635191 h 6858000"/>
              <a:gd name="connsiteX672" fmla="*/ 9259149 w 12192000"/>
              <a:gd name="connsiteY672" fmla="*/ 6659557 h 6858000"/>
              <a:gd name="connsiteX673" fmla="*/ 9231857 w 12192000"/>
              <a:gd name="connsiteY673" fmla="*/ 6641871 h 6858000"/>
              <a:gd name="connsiteX674" fmla="*/ 8335337 w 12192000"/>
              <a:gd name="connsiteY674" fmla="*/ 6782162 h 6858000"/>
              <a:gd name="connsiteX675" fmla="*/ 8260009 w 12192000"/>
              <a:gd name="connsiteY675" fmla="*/ 6826458 h 6858000"/>
              <a:gd name="connsiteX676" fmla="*/ 8165154 w 12192000"/>
              <a:gd name="connsiteY676" fmla="*/ 6858000 h 6858000"/>
              <a:gd name="connsiteX677" fmla="*/ 0 w 12192000"/>
              <a:gd name="connsiteY677" fmla="*/ 6858000 h 6858000"/>
              <a:gd name="connsiteX678" fmla="*/ 0 w 12192000"/>
              <a:gd name="connsiteY678" fmla="*/ 6611995 h 6858000"/>
              <a:gd name="connsiteX679" fmla="*/ 12218 w 12192000"/>
              <a:gd name="connsiteY679" fmla="*/ 6597975 h 6858000"/>
              <a:gd name="connsiteX680" fmla="*/ 745332 w 12192000"/>
              <a:gd name="connsiteY680" fmla="*/ 6414735 h 6858000"/>
              <a:gd name="connsiteX681" fmla="*/ 1012297 w 12192000"/>
              <a:gd name="connsiteY681" fmla="*/ 6424727 h 6858000"/>
              <a:gd name="connsiteX682" fmla="*/ 1262891 w 12192000"/>
              <a:gd name="connsiteY682" fmla="*/ 6272581 h 6858000"/>
              <a:gd name="connsiteX683" fmla="*/ 1771692 w 12192000"/>
              <a:gd name="connsiteY683" fmla="*/ 6158196 h 6858000"/>
              <a:gd name="connsiteX684" fmla="*/ 2229080 w 12192000"/>
              <a:gd name="connsiteY684" fmla="*/ 5992725 h 6858000"/>
              <a:gd name="connsiteX685" fmla="*/ 2310577 w 12192000"/>
              <a:gd name="connsiteY685" fmla="*/ 6055469 h 6858000"/>
              <a:gd name="connsiteX686" fmla="*/ 2356141 w 12192000"/>
              <a:gd name="connsiteY686" fmla="*/ 6041703 h 6858000"/>
              <a:gd name="connsiteX687" fmla="*/ 2566890 w 12192000"/>
              <a:gd name="connsiteY687" fmla="*/ 5968212 h 6858000"/>
              <a:gd name="connsiteX688" fmla="*/ 2791029 w 12192000"/>
              <a:gd name="connsiteY688" fmla="*/ 5883933 h 6858000"/>
              <a:gd name="connsiteX689" fmla="*/ 2967051 w 12192000"/>
              <a:gd name="connsiteY689" fmla="*/ 5807471 h 6858000"/>
              <a:gd name="connsiteX690" fmla="*/ 3255622 w 12192000"/>
              <a:gd name="connsiteY690" fmla="*/ 5663716 h 6858000"/>
              <a:gd name="connsiteX691" fmla="*/ 3312689 w 12192000"/>
              <a:gd name="connsiteY691" fmla="*/ 5635571 h 6858000"/>
              <a:gd name="connsiteX692" fmla="*/ 3273184 w 12192000"/>
              <a:gd name="connsiteY692" fmla="*/ 5635480 h 6858000"/>
              <a:gd name="connsiteX693" fmla="*/ 3143656 w 12192000"/>
              <a:gd name="connsiteY693" fmla="*/ 5587019 h 6858000"/>
              <a:gd name="connsiteX694" fmla="*/ 3044451 w 12192000"/>
              <a:gd name="connsiteY694" fmla="*/ 5576914 h 6858000"/>
              <a:gd name="connsiteX695" fmla="*/ 3041753 w 12192000"/>
              <a:gd name="connsiteY695" fmla="*/ 5576883 h 6858000"/>
              <a:gd name="connsiteX696" fmla="*/ 3041726 w 12192000"/>
              <a:gd name="connsiteY696" fmla="*/ 5576637 h 6858000"/>
              <a:gd name="connsiteX697" fmla="*/ 3027666 w 12192000"/>
              <a:gd name="connsiteY697" fmla="*/ 5575205 h 6858000"/>
              <a:gd name="connsiteX698" fmla="*/ 2750187 w 12192000"/>
              <a:gd name="connsiteY698" fmla="*/ 5527289 h 6858000"/>
              <a:gd name="connsiteX699" fmla="*/ 2548553 w 12192000"/>
              <a:gd name="connsiteY699" fmla="*/ 5465213 h 6858000"/>
              <a:gd name="connsiteX700" fmla="*/ 2794526 w 12192000"/>
              <a:gd name="connsiteY700" fmla="*/ 5388317 h 6858000"/>
              <a:gd name="connsiteX701" fmla="*/ 2925038 w 12192000"/>
              <a:gd name="connsiteY701" fmla="*/ 5376237 h 6858000"/>
              <a:gd name="connsiteX702" fmla="*/ 2999724 w 12192000"/>
              <a:gd name="connsiteY702" fmla="*/ 5365815 h 6858000"/>
              <a:gd name="connsiteX703" fmla="*/ 3018972 w 12192000"/>
              <a:gd name="connsiteY703" fmla="*/ 5363751 h 6858000"/>
              <a:gd name="connsiteX704" fmla="*/ 3018844 w 12192000"/>
              <a:gd name="connsiteY704" fmla="*/ 5362554 h 6858000"/>
              <a:gd name="connsiteX705" fmla="*/ 3029061 w 12192000"/>
              <a:gd name="connsiteY705" fmla="*/ 5362669 h 6858000"/>
              <a:gd name="connsiteX706" fmla="*/ 3034750 w 12192000"/>
              <a:gd name="connsiteY706" fmla="*/ 5362059 h 6858000"/>
              <a:gd name="connsiteX707" fmla="*/ 3052333 w 12192000"/>
              <a:gd name="connsiteY707" fmla="*/ 5362930 h 6858000"/>
              <a:gd name="connsiteX708" fmla="*/ 3461098 w 12192000"/>
              <a:gd name="connsiteY708" fmla="*/ 5367535 h 6858000"/>
              <a:gd name="connsiteX709" fmla="*/ 3493000 w 12192000"/>
              <a:gd name="connsiteY709" fmla="*/ 5361753 h 6858000"/>
              <a:gd name="connsiteX710" fmla="*/ 3482382 w 12192000"/>
              <a:gd name="connsiteY710" fmla="*/ 5357633 h 6858000"/>
              <a:gd name="connsiteX711" fmla="*/ 3440831 w 12192000"/>
              <a:gd name="connsiteY711" fmla="*/ 5327686 h 6858000"/>
              <a:gd name="connsiteX712" fmla="*/ 3617853 w 12192000"/>
              <a:gd name="connsiteY712" fmla="*/ 5222421 h 6858000"/>
              <a:gd name="connsiteX713" fmla="*/ 3724013 w 12192000"/>
              <a:gd name="connsiteY713" fmla="*/ 5157182 h 6858000"/>
              <a:gd name="connsiteX714" fmla="*/ 3760484 w 12192000"/>
              <a:gd name="connsiteY714" fmla="*/ 5087113 h 6858000"/>
              <a:gd name="connsiteX715" fmla="*/ 3645720 w 12192000"/>
              <a:gd name="connsiteY715" fmla="*/ 4203438 h 6858000"/>
              <a:gd name="connsiteX716" fmla="*/ 3727524 w 12192000"/>
              <a:gd name="connsiteY716" fmla="*/ 4096014 h 6858000"/>
              <a:gd name="connsiteX717" fmla="*/ 4009855 w 12192000"/>
              <a:gd name="connsiteY717" fmla="*/ 3960004 h 6858000"/>
              <a:gd name="connsiteX718" fmla="*/ 4416279 w 12192000"/>
              <a:gd name="connsiteY718" fmla="*/ 3899839 h 6858000"/>
              <a:gd name="connsiteX719" fmla="*/ 4573874 w 12192000"/>
              <a:gd name="connsiteY719" fmla="*/ 3861103 h 6858000"/>
              <a:gd name="connsiteX720" fmla="*/ 4526072 w 12192000"/>
              <a:gd name="connsiteY720" fmla="*/ 3621276 h 6858000"/>
              <a:gd name="connsiteX721" fmla="*/ 4331486 w 12192000"/>
              <a:gd name="connsiteY721" fmla="*/ 3196407 h 6858000"/>
              <a:gd name="connsiteX722" fmla="*/ 4034691 w 12192000"/>
              <a:gd name="connsiteY722" fmla="*/ 2925077 h 6858000"/>
              <a:gd name="connsiteX723" fmla="*/ 3766570 w 12192000"/>
              <a:gd name="connsiteY723" fmla="*/ 2734233 h 6858000"/>
              <a:gd name="connsiteX724" fmla="*/ 3722360 w 12192000"/>
              <a:gd name="connsiteY724" fmla="*/ 2724942 h 6858000"/>
              <a:gd name="connsiteX725" fmla="*/ 3581785 w 12192000"/>
              <a:gd name="connsiteY725" fmla="*/ 2685134 h 6858000"/>
              <a:gd name="connsiteX726" fmla="*/ 3532880 w 12192000"/>
              <a:gd name="connsiteY726" fmla="*/ 2663267 h 6858000"/>
              <a:gd name="connsiteX727" fmla="*/ 3478081 w 12192000"/>
              <a:gd name="connsiteY727" fmla="*/ 2569906 h 6858000"/>
              <a:gd name="connsiteX728" fmla="*/ 3536634 w 12192000"/>
              <a:gd name="connsiteY728" fmla="*/ 2558367 h 6858000"/>
              <a:gd name="connsiteX729" fmla="*/ 3517007 w 12192000"/>
              <a:gd name="connsiteY729" fmla="*/ 2530730 h 6858000"/>
              <a:gd name="connsiteX730" fmla="*/ 3501943 w 12192000"/>
              <a:gd name="connsiteY730" fmla="*/ 2497049 h 6858000"/>
              <a:gd name="connsiteX731" fmla="*/ 3540017 w 12192000"/>
              <a:gd name="connsiteY731" fmla="*/ 2480543 h 6858000"/>
              <a:gd name="connsiteX732" fmla="*/ 3574665 w 12192000"/>
              <a:gd name="connsiteY732" fmla="*/ 2471787 h 6858000"/>
              <a:gd name="connsiteX733" fmla="*/ 3606059 w 12192000"/>
              <a:gd name="connsiteY733" fmla="*/ 2463671 h 6858000"/>
              <a:gd name="connsiteX734" fmla="*/ 3713575 w 12192000"/>
              <a:gd name="connsiteY734" fmla="*/ 2473857 h 6858000"/>
              <a:gd name="connsiteX735" fmla="*/ 3747793 w 12192000"/>
              <a:gd name="connsiteY735" fmla="*/ 2492320 h 6858000"/>
              <a:gd name="connsiteX736" fmla="*/ 3813203 w 12192000"/>
              <a:gd name="connsiteY736" fmla="*/ 2561086 h 6858000"/>
              <a:gd name="connsiteX737" fmla="*/ 3967315 w 12192000"/>
              <a:gd name="connsiteY737" fmla="*/ 2672809 h 6858000"/>
              <a:gd name="connsiteX738" fmla="*/ 4279777 w 12192000"/>
              <a:gd name="connsiteY738" fmla="*/ 2891564 h 6858000"/>
              <a:gd name="connsiteX739" fmla="*/ 4293575 w 12192000"/>
              <a:gd name="connsiteY739" fmla="*/ 2904920 h 6858000"/>
              <a:gd name="connsiteX740" fmla="*/ 4353439 w 12192000"/>
              <a:gd name="connsiteY740" fmla="*/ 2887978 h 6858000"/>
              <a:gd name="connsiteX741" fmla="*/ 4420396 w 12192000"/>
              <a:gd name="connsiteY741" fmla="*/ 2809843 h 6858000"/>
              <a:gd name="connsiteX742" fmla="*/ 4623389 w 12192000"/>
              <a:gd name="connsiteY742" fmla="*/ 2764694 h 6858000"/>
              <a:gd name="connsiteX743" fmla="*/ 4673734 w 12192000"/>
              <a:gd name="connsiteY743" fmla="*/ 2799780 h 6858000"/>
              <a:gd name="connsiteX744" fmla="*/ 4761763 w 12192000"/>
              <a:gd name="connsiteY744" fmla="*/ 2954104 h 6858000"/>
              <a:gd name="connsiteX745" fmla="*/ 4803703 w 12192000"/>
              <a:gd name="connsiteY745" fmla="*/ 3055785 h 6858000"/>
              <a:gd name="connsiteX746" fmla="*/ 4836342 w 12192000"/>
              <a:gd name="connsiteY746" fmla="*/ 3080858 h 6858000"/>
              <a:gd name="connsiteX747" fmla="*/ 4918081 w 12192000"/>
              <a:gd name="connsiteY747" fmla="*/ 3107829 h 6858000"/>
              <a:gd name="connsiteX748" fmla="*/ 5180219 w 12192000"/>
              <a:gd name="connsiteY748" fmla="*/ 3278634 h 6858000"/>
              <a:gd name="connsiteX749" fmla="*/ 5190437 w 12192000"/>
              <a:gd name="connsiteY749" fmla="*/ 3293981 h 6858000"/>
              <a:gd name="connsiteX750" fmla="*/ 5316365 w 12192000"/>
              <a:gd name="connsiteY750" fmla="*/ 3438907 h 6858000"/>
              <a:gd name="connsiteX751" fmla="*/ 5427732 w 12192000"/>
              <a:gd name="connsiteY751" fmla="*/ 3541694 h 6858000"/>
              <a:gd name="connsiteX752" fmla="*/ 5493817 w 12192000"/>
              <a:gd name="connsiteY752" fmla="*/ 3594895 h 6858000"/>
              <a:gd name="connsiteX753" fmla="*/ 5569160 w 12192000"/>
              <a:gd name="connsiteY753" fmla="*/ 3654632 h 6858000"/>
              <a:gd name="connsiteX754" fmla="*/ 5589772 w 12192000"/>
              <a:gd name="connsiteY754" fmla="*/ 3869821 h 6858000"/>
              <a:gd name="connsiteX755" fmla="*/ 5587893 w 12192000"/>
              <a:gd name="connsiteY755" fmla="*/ 3922272 h 6858000"/>
              <a:gd name="connsiteX756" fmla="*/ 5548313 w 12192000"/>
              <a:gd name="connsiteY756" fmla="*/ 4059951 h 6858000"/>
              <a:gd name="connsiteX757" fmla="*/ 5511832 w 12192000"/>
              <a:gd name="connsiteY757" fmla="*/ 4095431 h 6858000"/>
              <a:gd name="connsiteX758" fmla="*/ 5467536 w 12192000"/>
              <a:gd name="connsiteY758" fmla="*/ 4137595 h 6858000"/>
              <a:gd name="connsiteX759" fmla="*/ 5421142 w 12192000"/>
              <a:gd name="connsiteY759" fmla="*/ 4073440 h 6858000"/>
              <a:gd name="connsiteX760" fmla="*/ 5428543 w 12192000"/>
              <a:gd name="connsiteY760" fmla="*/ 4023759 h 6858000"/>
              <a:gd name="connsiteX761" fmla="*/ 5389092 w 12192000"/>
              <a:gd name="connsiteY761" fmla="*/ 3988455 h 6858000"/>
              <a:gd name="connsiteX762" fmla="*/ 5347656 w 12192000"/>
              <a:gd name="connsiteY762" fmla="*/ 3974117 h 6858000"/>
              <a:gd name="connsiteX763" fmla="*/ 5360732 w 12192000"/>
              <a:gd name="connsiteY763" fmla="*/ 3932963 h 6858000"/>
              <a:gd name="connsiteX764" fmla="*/ 5422580 w 12192000"/>
              <a:gd name="connsiteY764" fmla="*/ 3799253 h 6858000"/>
              <a:gd name="connsiteX765" fmla="*/ 5400202 w 12192000"/>
              <a:gd name="connsiteY765" fmla="*/ 3763798 h 6858000"/>
              <a:gd name="connsiteX766" fmla="*/ 5115699 w 12192000"/>
              <a:gd name="connsiteY766" fmla="*/ 3582294 h 6858000"/>
              <a:gd name="connsiteX767" fmla="*/ 5187476 w 12192000"/>
              <a:gd name="connsiteY767" fmla="*/ 3845195 h 6858000"/>
              <a:gd name="connsiteX768" fmla="*/ 5260057 w 12192000"/>
              <a:gd name="connsiteY768" fmla="*/ 4132810 h 6858000"/>
              <a:gd name="connsiteX769" fmla="*/ 5263015 w 12192000"/>
              <a:gd name="connsiteY769" fmla="*/ 4316781 h 6858000"/>
              <a:gd name="connsiteX770" fmla="*/ 5259915 w 12192000"/>
              <a:gd name="connsiteY770" fmla="*/ 4323180 h 6858000"/>
              <a:gd name="connsiteX771" fmla="*/ 5150713 w 12192000"/>
              <a:gd name="connsiteY771" fmla="*/ 4479724 h 6858000"/>
              <a:gd name="connsiteX772" fmla="*/ 4993458 w 12192000"/>
              <a:gd name="connsiteY772" fmla="*/ 4591729 h 6858000"/>
              <a:gd name="connsiteX773" fmla="*/ 4682986 w 12192000"/>
              <a:gd name="connsiteY773" fmla="*/ 4735215 h 6858000"/>
              <a:gd name="connsiteX774" fmla="*/ 4563106 w 12192000"/>
              <a:gd name="connsiteY774" fmla="*/ 4763341 h 6858000"/>
              <a:gd name="connsiteX775" fmla="*/ 4499161 w 12192000"/>
              <a:gd name="connsiteY775" fmla="*/ 4790732 h 6858000"/>
              <a:gd name="connsiteX776" fmla="*/ 4491673 w 12192000"/>
              <a:gd name="connsiteY776" fmla="*/ 4796064 h 6858000"/>
              <a:gd name="connsiteX777" fmla="*/ 4420500 w 12192000"/>
              <a:gd name="connsiteY777" fmla="*/ 4866029 h 6858000"/>
              <a:gd name="connsiteX778" fmla="*/ 4427312 w 12192000"/>
              <a:gd name="connsiteY778" fmla="*/ 4876260 h 6858000"/>
              <a:gd name="connsiteX779" fmla="*/ 4463358 w 12192000"/>
              <a:gd name="connsiteY779" fmla="*/ 5076342 h 6858000"/>
              <a:gd name="connsiteX780" fmla="*/ 4465090 w 12192000"/>
              <a:gd name="connsiteY780" fmla="*/ 5108177 h 6858000"/>
              <a:gd name="connsiteX781" fmla="*/ 4498141 w 12192000"/>
              <a:gd name="connsiteY781" fmla="*/ 5095364 h 6858000"/>
              <a:gd name="connsiteX782" fmla="*/ 4580932 w 12192000"/>
              <a:gd name="connsiteY782" fmla="*/ 5048392 h 6858000"/>
              <a:gd name="connsiteX783" fmla="*/ 4761719 w 12192000"/>
              <a:gd name="connsiteY783" fmla="*/ 4944751 h 6858000"/>
              <a:gd name="connsiteX784" fmla="*/ 4800733 w 12192000"/>
              <a:gd name="connsiteY784" fmla="*/ 4966692 h 6858000"/>
              <a:gd name="connsiteX785" fmla="*/ 5288869 w 12192000"/>
              <a:gd name="connsiteY785" fmla="*/ 4643523 h 6858000"/>
              <a:gd name="connsiteX786" fmla="*/ 5234652 w 12192000"/>
              <a:gd name="connsiteY786" fmla="*/ 4631281 h 6858000"/>
              <a:gd name="connsiteX787" fmla="*/ 5574426 w 12192000"/>
              <a:gd name="connsiteY787" fmla="*/ 4484739 h 6858000"/>
              <a:gd name="connsiteX788" fmla="*/ 5570646 w 12192000"/>
              <a:gd name="connsiteY788" fmla="*/ 4498404 h 6858000"/>
              <a:gd name="connsiteX789" fmla="*/ 5586485 w 12192000"/>
              <a:gd name="connsiteY789" fmla="*/ 4490231 h 6858000"/>
              <a:gd name="connsiteX790" fmla="*/ 5659658 w 12192000"/>
              <a:gd name="connsiteY790" fmla="*/ 4448204 h 6858000"/>
              <a:gd name="connsiteX791" fmla="*/ 5720031 w 12192000"/>
              <a:gd name="connsiteY791" fmla="*/ 4431745 h 6858000"/>
              <a:gd name="connsiteX792" fmla="*/ 5718197 w 12192000"/>
              <a:gd name="connsiteY792" fmla="*/ 4414582 h 6858000"/>
              <a:gd name="connsiteX793" fmla="*/ 5936412 w 12192000"/>
              <a:gd name="connsiteY793" fmla="*/ 4297057 h 6858000"/>
              <a:gd name="connsiteX794" fmla="*/ 6171483 w 12192000"/>
              <a:gd name="connsiteY794" fmla="*/ 4171152 h 6858000"/>
              <a:gd name="connsiteX795" fmla="*/ 6190174 w 12192000"/>
              <a:gd name="connsiteY795" fmla="*/ 4179931 h 6858000"/>
              <a:gd name="connsiteX796" fmla="*/ 6362121 w 12192000"/>
              <a:gd name="connsiteY796" fmla="*/ 4044745 h 6858000"/>
              <a:gd name="connsiteX797" fmla="*/ 6470313 w 12192000"/>
              <a:gd name="connsiteY797" fmla="*/ 3977401 h 6858000"/>
              <a:gd name="connsiteX798" fmla="*/ 6460509 w 12192000"/>
              <a:gd name="connsiteY798" fmla="*/ 3968722 h 6858000"/>
              <a:gd name="connsiteX799" fmla="*/ 6558896 w 12192000"/>
              <a:gd name="connsiteY799" fmla="*/ 3892697 h 6858000"/>
              <a:gd name="connsiteX800" fmla="*/ 6602412 w 12192000"/>
              <a:gd name="connsiteY800" fmla="*/ 3884616 h 6858000"/>
              <a:gd name="connsiteX801" fmla="*/ 6605507 w 12192000"/>
              <a:gd name="connsiteY801" fmla="*/ 3913575 h 6858000"/>
              <a:gd name="connsiteX802" fmla="*/ 6586339 w 12192000"/>
              <a:gd name="connsiteY802" fmla="*/ 3956336 h 6858000"/>
              <a:gd name="connsiteX803" fmla="*/ 6599527 w 12192000"/>
              <a:gd name="connsiteY803" fmla="*/ 3947217 h 6858000"/>
              <a:gd name="connsiteX804" fmla="*/ 6686143 w 12192000"/>
              <a:gd name="connsiteY804" fmla="*/ 3878099 h 6858000"/>
              <a:gd name="connsiteX805" fmla="*/ 6716461 w 12192000"/>
              <a:gd name="connsiteY805" fmla="*/ 3846130 h 6858000"/>
              <a:gd name="connsiteX806" fmla="*/ 6754120 w 12192000"/>
              <a:gd name="connsiteY806" fmla="*/ 3809193 h 6858000"/>
              <a:gd name="connsiteX807" fmla="*/ 6745232 w 12192000"/>
              <a:gd name="connsiteY807" fmla="*/ 3809093 h 6858000"/>
              <a:gd name="connsiteX808" fmla="*/ 6728377 w 12192000"/>
              <a:gd name="connsiteY808" fmla="*/ 3817474 h 6858000"/>
              <a:gd name="connsiteX809" fmla="*/ 6744315 w 12192000"/>
              <a:gd name="connsiteY809" fmla="*/ 3800512 h 6858000"/>
              <a:gd name="connsiteX810" fmla="*/ 6761171 w 12192000"/>
              <a:gd name="connsiteY810" fmla="*/ 3792131 h 6858000"/>
              <a:gd name="connsiteX811" fmla="*/ 6744315 w 12192000"/>
              <a:gd name="connsiteY811" fmla="*/ 3800512 h 6858000"/>
              <a:gd name="connsiteX812" fmla="*/ 6793049 w 12192000"/>
              <a:gd name="connsiteY812" fmla="*/ 3758210 h 6858000"/>
              <a:gd name="connsiteX813" fmla="*/ 6800103 w 12192000"/>
              <a:gd name="connsiteY813" fmla="*/ 3741149 h 6858000"/>
              <a:gd name="connsiteX814" fmla="*/ 6808989 w 12192000"/>
              <a:gd name="connsiteY814" fmla="*/ 3741250 h 6858000"/>
              <a:gd name="connsiteX815" fmla="*/ 6817877 w 12192000"/>
              <a:gd name="connsiteY815" fmla="*/ 3741349 h 6858000"/>
              <a:gd name="connsiteX816" fmla="*/ 6809906 w 12192000"/>
              <a:gd name="connsiteY816" fmla="*/ 3749829 h 6858000"/>
              <a:gd name="connsiteX817" fmla="*/ 6807156 w 12192000"/>
              <a:gd name="connsiteY817" fmla="*/ 3724087 h 6858000"/>
              <a:gd name="connsiteX818" fmla="*/ 6813290 w 12192000"/>
              <a:gd name="connsiteY818" fmla="*/ 3698445 h 6858000"/>
              <a:gd name="connsiteX819" fmla="*/ 6769774 w 12192000"/>
              <a:gd name="connsiteY819" fmla="*/ 3706526 h 6858000"/>
              <a:gd name="connsiteX820" fmla="*/ 6823727 w 12192000"/>
              <a:gd name="connsiteY820" fmla="*/ 3630002 h 6858000"/>
              <a:gd name="connsiteX821" fmla="*/ 6896372 w 12192000"/>
              <a:gd name="connsiteY821" fmla="*/ 3562258 h 6858000"/>
              <a:gd name="connsiteX822" fmla="*/ 6868161 w 12192000"/>
              <a:gd name="connsiteY822" fmla="*/ 3630503 h 6858000"/>
              <a:gd name="connsiteX823" fmla="*/ 6910761 w 12192000"/>
              <a:gd name="connsiteY823" fmla="*/ 3613842 h 6858000"/>
              <a:gd name="connsiteX824" fmla="*/ 6941720 w 12192000"/>
              <a:gd name="connsiteY824" fmla="*/ 3571339 h 6858000"/>
              <a:gd name="connsiteX825" fmla="*/ 7243649 w 12192000"/>
              <a:gd name="connsiteY825" fmla="*/ 3240501 h 6858000"/>
              <a:gd name="connsiteX826" fmla="*/ 7290550 w 12192000"/>
              <a:gd name="connsiteY826" fmla="*/ 3181037 h 6858000"/>
              <a:gd name="connsiteX827" fmla="*/ 7361360 w 12192000"/>
              <a:gd name="connsiteY827" fmla="*/ 3096132 h 6858000"/>
              <a:gd name="connsiteX828" fmla="*/ 7359526 w 12192000"/>
              <a:gd name="connsiteY828" fmla="*/ 3078971 h 6858000"/>
              <a:gd name="connsiteX829" fmla="*/ 7467431 w 12192000"/>
              <a:gd name="connsiteY829" fmla="*/ 2925922 h 6858000"/>
              <a:gd name="connsiteX830" fmla="*/ 7569201 w 12192000"/>
              <a:gd name="connsiteY830" fmla="*/ 2798515 h 6858000"/>
              <a:gd name="connsiteX831" fmla="*/ 7532738 w 12192000"/>
              <a:gd name="connsiteY831" fmla="*/ 2789533 h 6858000"/>
              <a:gd name="connsiteX832" fmla="*/ 7538873 w 12192000"/>
              <a:gd name="connsiteY832" fmla="*/ 2763892 h 6858000"/>
              <a:gd name="connsiteX833" fmla="*/ 7615817 w 12192000"/>
              <a:gd name="connsiteY833" fmla="*/ 2653345 h 6858000"/>
              <a:gd name="connsiteX834" fmla="*/ 7633592 w 12192000"/>
              <a:gd name="connsiteY834" fmla="*/ 2653545 h 6858000"/>
              <a:gd name="connsiteX835" fmla="*/ 7621321 w 12192000"/>
              <a:gd name="connsiteY835" fmla="*/ 2704828 h 6858000"/>
              <a:gd name="connsiteX836" fmla="*/ 7721258 w 12192000"/>
              <a:gd name="connsiteY836" fmla="*/ 2560260 h 6858000"/>
              <a:gd name="connsiteX837" fmla="*/ 7813224 w 12192000"/>
              <a:gd name="connsiteY837" fmla="*/ 2424171 h 6858000"/>
              <a:gd name="connsiteX838" fmla="*/ 7952723 w 12192000"/>
              <a:gd name="connsiteY838" fmla="*/ 2151495 h 6858000"/>
              <a:gd name="connsiteX839" fmla="*/ 7924229 w 12192000"/>
              <a:gd name="connsiteY839" fmla="*/ 2134032 h 6858000"/>
              <a:gd name="connsiteX840" fmla="*/ 7945387 w 12192000"/>
              <a:gd name="connsiteY840" fmla="*/ 2082850 h 6858000"/>
              <a:gd name="connsiteX841" fmla="*/ 7982768 w 12192000"/>
              <a:gd name="connsiteY841" fmla="*/ 2100412 h 6858000"/>
              <a:gd name="connsiteX842" fmla="*/ 8045324 w 12192000"/>
              <a:gd name="connsiteY842" fmla="*/ 1938281 h 6858000"/>
              <a:gd name="connsiteX843" fmla="*/ 8247094 w 12192000"/>
              <a:gd name="connsiteY843" fmla="*/ 1417769 h 6858000"/>
              <a:gd name="connsiteX844" fmla="*/ 8248718 w 12192000"/>
              <a:gd name="connsiteY844" fmla="*/ 1505632 h 6858000"/>
              <a:gd name="connsiteX845" fmla="*/ 8246409 w 12192000"/>
              <a:gd name="connsiteY845" fmla="*/ 1519292 h 6858000"/>
              <a:gd name="connsiteX846" fmla="*/ 8257356 w 12192000"/>
              <a:gd name="connsiteY846" fmla="*/ 1508374 h 6858000"/>
              <a:gd name="connsiteX847" fmla="*/ 8269518 w 12192000"/>
              <a:gd name="connsiteY847" fmla="*/ 1481272 h 6858000"/>
              <a:gd name="connsiteX848" fmla="*/ 8240249 w 12192000"/>
              <a:gd name="connsiteY848" fmla="*/ 1350738 h 6858000"/>
              <a:gd name="connsiteX849" fmla="*/ 8261617 w 12192000"/>
              <a:gd name="connsiteY849" fmla="*/ 1129778 h 6858000"/>
              <a:gd name="connsiteX850" fmla="*/ 8250159 w 12192000"/>
              <a:gd name="connsiteY850" fmla="*/ 981171 h 6858000"/>
              <a:gd name="connsiteX851" fmla="*/ 8252002 w 12192000"/>
              <a:gd name="connsiteY851" fmla="*/ 955703 h 6858000"/>
              <a:gd name="connsiteX852" fmla="*/ 8250050 w 12192000"/>
              <a:gd name="connsiteY852" fmla="*/ 951841 h 6858000"/>
              <a:gd name="connsiteX853" fmla="*/ 8246024 w 12192000"/>
              <a:gd name="connsiteY853" fmla="*/ 937090 h 6858000"/>
              <a:gd name="connsiteX854" fmla="*/ 8234206 w 12192000"/>
              <a:gd name="connsiteY854" fmla="*/ 907237 h 6858000"/>
              <a:gd name="connsiteX855" fmla="*/ 8229149 w 12192000"/>
              <a:gd name="connsiteY855" fmla="*/ 896618 h 6858000"/>
              <a:gd name="connsiteX856" fmla="*/ 8211966 w 12192000"/>
              <a:gd name="connsiteY856" fmla="*/ 814893 h 6858000"/>
              <a:gd name="connsiteX857" fmla="*/ 8221582 w 12192000"/>
              <a:gd name="connsiteY857" fmla="*/ 772449 h 6858000"/>
              <a:gd name="connsiteX858" fmla="*/ 8220899 w 12192000"/>
              <a:gd name="connsiteY858" fmla="*/ 686342 h 6858000"/>
              <a:gd name="connsiteX859" fmla="*/ 8224531 w 12192000"/>
              <a:gd name="connsiteY859" fmla="*/ 679492 h 6858000"/>
              <a:gd name="connsiteX860" fmla="*/ 8237512 w 12192000"/>
              <a:gd name="connsiteY860" fmla="*/ 627426 h 6858000"/>
              <a:gd name="connsiteX861" fmla="*/ 8233429 w 12192000"/>
              <a:gd name="connsiteY861" fmla="*/ 597448 h 6858000"/>
              <a:gd name="connsiteX862" fmla="*/ 8212508 w 12192000"/>
              <a:gd name="connsiteY862" fmla="*/ 565479 h 6858000"/>
              <a:gd name="connsiteX863" fmla="*/ 8187793 w 12192000"/>
              <a:gd name="connsiteY863" fmla="*/ 568039 h 6858000"/>
              <a:gd name="connsiteX864" fmla="*/ 8173831 w 12192000"/>
              <a:gd name="connsiteY864" fmla="*/ 568172 h 6858000"/>
              <a:gd name="connsiteX865" fmla="*/ 8200720 w 12192000"/>
              <a:gd name="connsiteY865" fmla="*/ 582826 h 6858000"/>
              <a:gd name="connsiteX866" fmla="*/ 8206927 w 12192000"/>
              <a:gd name="connsiteY866" fmla="*/ 611046 h 6858000"/>
              <a:gd name="connsiteX867" fmla="*/ 8179123 w 12192000"/>
              <a:gd name="connsiteY867" fmla="*/ 626004 h 6858000"/>
              <a:gd name="connsiteX868" fmla="*/ 8178084 w 12192000"/>
              <a:gd name="connsiteY868" fmla="*/ 641762 h 6858000"/>
              <a:gd name="connsiteX869" fmla="*/ 8165609 w 12192000"/>
              <a:gd name="connsiteY869" fmla="*/ 660895 h 6858000"/>
              <a:gd name="connsiteX870" fmla="*/ 8164542 w 12192000"/>
              <a:gd name="connsiteY870" fmla="*/ 626547 h 6858000"/>
              <a:gd name="connsiteX871" fmla="*/ 8173251 w 12192000"/>
              <a:gd name="connsiteY871" fmla="*/ 607063 h 6858000"/>
              <a:gd name="connsiteX872" fmla="*/ 8183554 w 12192000"/>
              <a:gd name="connsiteY872" fmla="*/ 578769 h 6858000"/>
              <a:gd name="connsiteX873" fmla="*/ 8173227 w 12192000"/>
              <a:gd name="connsiteY873" fmla="*/ 568178 h 6858000"/>
              <a:gd name="connsiteX874" fmla="*/ 8166436 w 12192000"/>
              <a:gd name="connsiteY874" fmla="*/ 568243 h 6858000"/>
              <a:gd name="connsiteX875" fmla="*/ 8153921 w 12192000"/>
              <a:gd name="connsiteY875" fmla="*/ 553255 h 6858000"/>
              <a:gd name="connsiteX876" fmla="*/ 8161283 w 12192000"/>
              <a:gd name="connsiteY876" fmla="*/ 508277 h 6858000"/>
              <a:gd name="connsiteX877" fmla="*/ 8160804 w 12192000"/>
              <a:gd name="connsiteY877" fmla="*/ 506329 h 6858000"/>
              <a:gd name="connsiteX878" fmla="*/ 8157930 w 12192000"/>
              <a:gd name="connsiteY878" fmla="*/ 506273 h 6858000"/>
              <a:gd name="connsiteX879" fmla="*/ 8148283 w 12192000"/>
              <a:gd name="connsiteY879" fmla="*/ 498610 h 6858000"/>
              <a:gd name="connsiteX880" fmla="*/ 8151441 w 12192000"/>
              <a:gd name="connsiteY880" fmla="*/ 489812 h 6858000"/>
              <a:gd name="connsiteX881" fmla="*/ 8155617 w 12192000"/>
              <a:gd name="connsiteY881" fmla="*/ 488510 h 6858000"/>
              <a:gd name="connsiteX882" fmla="*/ 8153576 w 12192000"/>
              <a:gd name="connsiteY882" fmla="*/ 473522 h 6858000"/>
              <a:gd name="connsiteX883" fmla="*/ 8161264 w 12192000"/>
              <a:gd name="connsiteY883" fmla="*/ 446543 h 6858000"/>
              <a:gd name="connsiteX884" fmla="*/ 8166068 w 12192000"/>
              <a:gd name="connsiteY884" fmla="*/ 431135 h 6858000"/>
              <a:gd name="connsiteX885" fmla="*/ 8164017 w 12192000"/>
              <a:gd name="connsiteY885" fmla="*/ 427773 h 6858000"/>
              <a:gd name="connsiteX886" fmla="*/ 8164944 w 12192000"/>
              <a:gd name="connsiteY886" fmla="*/ 381559 h 6858000"/>
              <a:gd name="connsiteX887" fmla="*/ 8157649 w 12192000"/>
              <a:gd name="connsiteY887" fmla="*/ 345151 h 6858000"/>
              <a:gd name="connsiteX888" fmla="*/ 8135933 w 12192000"/>
              <a:gd name="connsiteY888" fmla="*/ 281606 h 6858000"/>
              <a:gd name="connsiteX889" fmla="*/ 8143949 w 12192000"/>
              <a:gd name="connsiteY889" fmla="*/ 272630 h 6858000"/>
              <a:gd name="connsiteX890" fmla="*/ 8160833 w 12192000"/>
              <a:gd name="connsiteY890" fmla="*/ 216488 h 6858000"/>
              <a:gd name="connsiteX891" fmla="*/ 8177231 w 12192000"/>
              <a:gd name="connsiteY891" fmla="*/ 170024 h 6858000"/>
              <a:gd name="connsiteX892" fmla="*/ 8192093 w 12192000"/>
              <a:gd name="connsiteY892" fmla="*/ 160628 h 6858000"/>
              <a:gd name="connsiteX893" fmla="*/ 8197198 w 12192000"/>
              <a:gd name="connsiteY893" fmla="*/ 157339 h 6858000"/>
              <a:gd name="connsiteX894" fmla="*/ 8199759 w 12192000"/>
              <a:gd name="connsiteY894" fmla="*/ 140796 h 6858000"/>
              <a:gd name="connsiteX895" fmla="*/ 8200266 w 12192000"/>
              <a:gd name="connsiteY895" fmla="*/ 138834 h 6858000"/>
              <a:gd name="connsiteX896" fmla="*/ 8195473 w 12192000"/>
              <a:gd name="connsiteY896" fmla="*/ 127751 h 6858000"/>
              <a:gd name="connsiteX897" fmla="*/ 8187419 w 12192000"/>
              <a:gd name="connsiteY897" fmla="*/ 98250 h 6858000"/>
              <a:gd name="connsiteX898" fmla="*/ 8163559 w 12192000"/>
              <a:gd name="connsiteY898" fmla="*/ 62623 h 6858000"/>
              <a:gd name="connsiteX899" fmla="*/ 8106575 w 12192000"/>
              <a:gd name="connsiteY899" fmla="*/ 16934 h 6858000"/>
              <a:gd name="connsiteX900" fmla="*/ 8099528 w 12192000"/>
              <a:gd name="connsiteY900" fmla="*/ 291 h 6858000"/>
              <a:gd name="connsiteX901" fmla="*/ 7990475 w 12192000"/>
              <a:gd name="connsiteY901" fmla="*/ 0 h 6858000"/>
              <a:gd name="connsiteX902" fmla="*/ 8075173 w 12192000"/>
              <a:gd name="connsiteY902" fmla="*/ 0 h 6858000"/>
              <a:gd name="connsiteX903" fmla="*/ 8090974 w 12192000"/>
              <a:gd name="connsiteY903" fmla="*/ 9984 h 6858000"/>
              <a:gd name="connsiteX904" fmla="*/ 8094045 w 12192000"/>
              <a:gd name="connsiteY904" fmla="*/ 20840 h 6858000"/>
              <a:gd name="connsiteX905" fmla="*/ 8094955 w 12192000"/>
              <a:gd name="connsiteY905" fmla="*/ 26845 h 6858000"/>
              <a:gd name="connsiteX906" fmla="*/ 8088632 w 12192000"/>
              <a:gd name="connsiteY906" fmla="*/ 27102 h 6858000"/>
              <a:gd name="connsiteX907" fmla="*/ 8076514 w 12192000"/>
              <a:gd name="connsiteY907" fmla="*/ 29355 h 6858000"/>
              <a:gd name="connsiteX908" fmla="*/ 8067206 w 12192000"/>
              <a:gd name="connsiteY908" fmla="*/ 28065 h 6858000"/>
              <a:gd name="connsiteX909" fmla="*/ 8060706 w 12192000"/>
              <a:gd name="connsiteY909" fmla="*/ 23233 h 6858000"/>
              <a:gd name="connsiteX910" fmla="*/ 8037574 w 12192000"/>
              <a:gd name="connsiteY910" fmla="*/ 15580 h 6858000"/>
              <a:gd name="connsiteX911" fmla="*/ 7661996 w 12192000"/>
              <a:gd name="connsiteY911" fmla="*/ 0 h 6858000"/>
              <a:gd name="connsiteX912" fmla="*/ 7707371 w 12192000"/>
              <a:gd name="connsiteY912" fmla="*/ 0 h 6858000"/>
              <a:gd name="connsiteX913" fmla="*/ 7714681 w 12192000"/>
              <a:gd name="connsiteY913" fmla="*/ 2254 h 6858000"/>
              <a:gd name="connsiteX914" fmla="*/ 7730772 w 12192000"/>
              <a:gd name="connsiteY914" fmla="*/ 17865 h 6858000"/>
              <a:gd name="connsiteX915" fmla="*/ 7769991 w 12192000"/>
              <a:gd name="connsiteY915" fmla="*/ 22786 h 6858000"/>
              <a:gd name="connsiteX916" fmla="*/ 7845488 w 12192000"/>
              <a:gd name="connsiteY916" fmla="*/ 28974 h 6858000"/>
              <a:gd name="connsiteX917" fmla="*/ 7864788 w 12192000"/>
              <a:gd name="connsiteY917" fmla="*/ 32675 h 6858000"/>
              <a:gd name="connsiteX918" fmla="*/ 7877797 w 12192000"/>
              <a:gd name="connsiteY918" fmla="*/ 30716 h 6858000"/>
              <a:gd name="connsiteX919" fmla="*/ 7893605 w 12192000"/>
              <a:gd name="connsiteY919" fmla="*/ 36839 h 6858000"/>
              <a:gd name="connsiteX920" fmla="*/ 7905778 w 12192000"/>
              <a:gd name="connsiteY920" fmla="*/ 49812 h 6858000"/>
              <a:gd name="connsiteX921" fmla="*/ 7890167 w 12192000"/>
              <a:gd name="connsiteY921" fmla="*/ 54489 h 6858000"/>
              <a:gd name="connsiteX922" fmla="*/ 7741363 w 12192000"/>
              <a:gd name="connsiteY922" fmla="*/ 41050 h 6858000"/>
              <a:gd name="connsiteX923" fmla="*/ 7688658 w 12192000"/>
              <a:gd name="connsiteY923" fmla="*/ 36140 h 6858000"/>
              <a:gd name="connsiteX924" fmla="*/ 7656773 w 12192000"/>
              <a:gd name="connsiteY924" fmla="*/ 21117 h 6858000"/>
              <a:gd name="connsiteX925" fmla="*/ 7658422 w 12192000"/>
              <a:gd name="connsiteY925" fmla="*/ 24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</a:cxnLst>
            <a:rect l="l" t="t" r="r" b="b"/>
            <a:pathLst>
              <a:path w="12192000" h="6858000">
                <a:moveTo>
                  <a:pt x="9313213" y="6492624"/>
                </a:moveTo>
                <a:lnTo>
                  <a:pt x="9283702" y="6499008"/>
                </a:lnTo>
                <a:lnTo>
                  <a:pt x="9307366" y="6502453"/>
                </a:lnTo>
                <a:close/>
                <a:moveTo>
                  <a:pt x="6907872" y="5434699"/>
                </a:moveTo>
                <a:lnTo>
                  <a:pt x="6921662" y="5437847"/>
                </a:lnTo>
                <a:lnTo>
                  <a:pt x="6896897" y="5457774"/>
                </a:lnTo>
                <a:cubicBezTo>
                  <a:pt x="6901009" y="5443791"/>
                  <a:pt x="6903066" y="5436799"/>
                  <a:pt x="6907872" y="5434699"/>
                </a:cubicBezTo>
                <a:close/>
                <a:moveTo>
                  <a:pt x="7113875" y="5289876"/>
                </a:moveTo>
                <a:cubicBezTo>
                  <a:pt x="6775952" y="5413112"/>
                  <a:pt x="6610986" y="5290186"/>
                  <a:pt x="6278624" y="5508486"/>
                </a:cubicBezTo>
                <a:cubicBezTo>
                  <a:pt x="6262176" y="5564416"/>
                  <a:pt x="6369333" y="5541982"/>
                  <a:pt x="6399569" y="5553147"/>
                </a:cubicBezTo>
                <a:cubicBezTo>
                  <a:pt x="6022189" y="5739320"/>
                  <a:pt x="5749998" y="5916862"/>
                  <a:pt x="5343659" y="6059703"/>
                </a:cubicBezTo>
                <a:lnTo>
                  <a:pt x="5186445" y="6110388"/>
                </a:lnTo>
                <a:lnTo>
                  <a:pt x="5170276" y="6171276"/>
                </a:lnTo>
                <a:lnTo>
                  <a:pt x="5008556" y="6206589"/>
                </a:lnTo>
                <a:cubicBezTo>
                  <a:pt x="4947075" y="6216503"/>
                  <a:pt x="4887397" y="6222423"/>
                  <a:pt x="4837008" y="6222454"/>
                </a:cubicBezTo>
                <a:lnTo>
                  <a:pt x="4883253" y="6202254"/>
                </a:lnTo>
                <a:cubicBezTo>
                  <a:pt x="4929496" y="6182054"/>
                  <a:pt x="4965854" y="6195481"/>
                  <a:pt x="4939387" y="6148428"/>
                </a:cubicBezTo>
                <a:cubicBezTo>
                  <a:pt x="4939387" y="6148428"/>
                  <a:pt x="4893140" y="6168629"/>
                  <a:pt x="4856785" y="6155202"/>
                </a:cubicBezTo>
                <a:lnTo>
                  <a:pt x="4830320" y="6108152"/>
                </a:lnTo>
                <a:cubicBezTo>
                  <a:pt x="4665117" y="6121701"/>
                  <a:pt x="4635448" y="6222578"/>
                  <a:pt x="4727939" y="6182177"/>
                </a:cubicBezTo>
                <a:lnTo>
                  <a:pt x="4681695" y="6202379"/>
                </a:lnTo>
                <a:cubicBezTo>
                  <a:pt x="4635448" y="6222578"/>
                  <a:pt x="4625561" y="6256204"/>
                  <a:pt x="4625561" y="6256204"/>
                </a:cubicBezTo>
                <a:cubicBezTo>
                  <a:pt x="4661916" y="6269630"/>
                  <a:pt x="4708161" y="6249428"/>
                  <a:pt x="4744520" y="6262857"/>
                </a:cubicBezTo>
                <a:cubicBezTo>
                  <a:pt x="4853584" y="6303131"/>
                  <a:pt x="5008896" y="6323209"/>
                  <a:pt x="4787561" y="6390585"/>
                </a:cubicBezTo>
                <a:cubicBezTo>
                  <a:pt x="5210455" y="6323085"/>
                  <a:pt x="5514390" y="6248932"/>
                  <a:pt x="5791860" y="6127729"/>
                </a:cubicBezTo>
                <a:cubicBezTo>
                  <a:pt x="6019811" y="6072118"/>
                  <a:pt x="6206863" y="6001399"/>
                  <a:pt x="6433876" y="5929715"/>
                </a:cubicBezTo>
                <a:lnTo>
                  <a:pt x="6652740" y="5865413"/>
                </a:lnTo>
                <a:lnTo>
                  <a:pt x="6667710" y="5809037"/>
                </a:lnTo>
                <a:lnTo>
                  <a:pt x="6604489" y="5831375"/>
                </a:lnTo>
                <a:cubicBezTo>
                  <a:pt x="6480590" y="5841537"/>
                  <a:pt x="6486753" y="5794886"/>
                  <a:pt x="6404201" y="5799349"/>
                </a:cubicBezTo>
                <a:cubicBezTo>
                  <a:pt x="6376684" y="5800839"/>
                  <a:pt x="6339311" y="5808005"/>
                  <a:pt x="6283979" y="5824850"/>
                </a:cubicBezTo>
                <a:cubicBezTo>
                  <a:pt x="6244349" y="5856811"/>
                  <a:pt x="6191706" y="5881639"/>
                  <a:pt x="6129560" y="5902375"/>
                </a:cubicBezTo>
                <a:lnTo>
                  <a:pt x="5930777" y="5952180"/>
                </a:lnTo>
                <a:lnTo>
                  <a:pt x="5983035" y="5917419"/>
                </a:lnTo>
                <a:cubicBezTo>
                  <a:pt x="6007571" y="5897655"/>
                  <a:pt x="6027780" y="5877023"/>
                  <a:pt x="6042534" y="5855343"/>
                </a:cubicBezTo>
                <a:cubicBezTo>
                  <a:pt x="6317323" y="5832804"/>
                  <a:pt x="6594773" y="5687238"/>
                  <a:pt x="6850211" y="5502539"/>
                </a:cubicBezTo>
                <a:lnTo>
                  <a:pt x="6880447" y="5513706"/>
                </a:lnTo>
                <a:lnTo>
                  <a:pt x="6888672" y="5485740"/>
                </a:lnTo>
                <a:cubicBezTo>
                  <a:pt x="6918909" y="5496905"/>
                  <a:pt x="6965594" y="5452139"/>
                  <a:pt x="6965594" y="5452139"/>
                </a:cubicBezTo>
                <a:cubicBezTo>
                  <a:pt x="7004056" y="5435339"/>
                  <a:pt x="6973819" y="5424174"/>
                  <a:pt x="6935357" y="5440974"/>
                </a:cubicBezTo>
                <a:lnTo>
                  <a:pt x="6921662" y="5437847"/>
                </a:lnTo>
                <a:lnTo>
                  <a:pt x="6955904" y="5410292"/>
                </a:lnTo>
                <a:cubicBezTo>
                  <a:pt x="7027881" y="5368568"/>
                  <a:pt x="7124216" y="5340199"/>
                  <a:pt x="7113875" y="5289876"/>
                </a:cubicBezTo>
                <a:close/>
                <a:moveTo>
                  <a:pt x="4248306" y="5250616"/>
                </a:moveTo>
                <a:lnTo>
                  <a:pt x="4225386" y="5261349"/>
                </a:lnTo>
                <a:lnTo>
                  <a:pt x="4155183" y="5296935"/>
                </a:lnTo>
                <a:lnTo>
                  <a:pt x="4162782" y="5295683"/>
                </a:lnTo>
                <a:lnTo>
                  <a:pt x="4252644" y="5270486"/>
                </a:lnTo>
                <a:lnTo>
                  <a:pt x="4250758" y="5260702"/>
                </a:lnTo>
                <a:close/>
                <a:moveTo>
                  <a:pt x="11474102" y="5127327"/>
                </a:moveTo>
                <a:lnTo>
                  <a:pt x="11487898" y="5133238"/>
                </a:lnTo>
                <a:lnTo>
                  <a:pt x="11457583" y="5148266"/>
                </a:lnTo>
                <a:cubicBezTo>
                  <a:pt x="11464927" y="5135070"/>
                  <a:pt x="11468601" y="5128472"/>
                  <a:pt x="11474102" y="5127327"/>
                </a:cubicBezTo>
                <a:close/>
                <a:moveTo>
                  <a:pt x="11833593" y="4780074"/>
                </a:moveTo>
                <a:cubicBezTo>
                  <a:pt x="11463521" y="5043575"/>
                  <a:pt x="11472264" y="4974629"/>
                  <a:pt x="11076028" y="5127056"/>
                </a:cubicBezTo>
                <a:cubicBezTo>
                  <a:pt x="11046648" y="5179839"/>
                  <a:pt x="10918604" y="5165482"/>
                  <a:pt x="10947933" y="5182716"/>
                </a:cubicBezTo>
                <a:cubicBezTo>
                  <a:pt x="10440725" y="5462441"/>
                  <a:pt x="10392485" y="5420761"/>
                  <a:pt x="9934908" y="5482762"/>
                </a:cubicBezTo>
                <a:lnTo>
                  <a:pt x="9622931" y="5509444"/>
                </a:lnTo>
                <a:lnTo>
                  <a:pt x="9467025" y="5562898"/>
                </a:lnTo>
                <a:lnTo>
                  <a:pt x="9476653" y="5560316"/>
                </a:lnTo>
                <a:lnTo>
                  <a:pt x="9463425" y="5569798"/>
                </a:lnTo>
                <a:lnTo>
                  <a:pt x="9442531" y="5609849"/>
                </a:lnTo>
                <a:lnTo>
                  <a:pt x="9455982" y="5617122"/>
                </a:lnTo>
                <a:cubicBezTo>
                  <a:pt x="9470191" y="5620000"/>
                  <a:pt x="9491281" y="5621446"/>
                  <a:pt x="9520625" y="5621177"/>
                </a:cubicBezTo>
                <a:lnTo>
                  <a:pt x="9654527" y="5592923"/>
                </a:lnTo>
                <a:lnTo>
                  <a:pt x="9640948" y="5601148"/>
                </a:lnTo>
                <a:cubicBezTo>
                  <a:pt x="9520634" y="5660950"/>
                  <a:pt x="9276533" y="5721087"/>
                  <a:pt x="9118659" y="5724048"/>
                </a:cubicBezTo>
                <a:cubicBezTo>
                  <a:pt x="9134620" y="5716695"/>
                  <a:pt x="9131561" y="5719767"/>
                  <a:pt x="9166543" y="5701985"/>
                </a:cubicBezTo>
                <a:cubicBezTo>
                  <a:pt x="9201523" y="5684204"/>
                  <a:pt x="9357151" y="5666211"/>
                  <a:pt x="9328543" y="5617360"/>
                </a:cubicBezTo>
                <a:cubicBezTo>
                  <a:pt x="9328543" y="5617360"/>
                  <a:pt x="9176180" y="5666529"/>
                  <a:pt x="9137935" y="5653135"/>
                </a:cubicBezTo>
                <a:cubicBezTo>
                  <a:pt x="9128398" y="5636852"/>
                  <a:pt x="9135763" y="5607063"/>
                  <a:pt x="9109330" y="5604284"/>
                </a:cubicBezTo>
                <a:cubicBezTo>
                  <a:pt x="9082896" y="5601504"/>
                  <a:pt x="9021841" y="5625989"/>
                  <a:pt x="8979333" y="5636455"/>
                </a:cubicBezTo>
                <a:cubicBezTo>
                  <a:pt x="8936823" y="5646922"/>
                  <a:pt x="8913016" y="5643278"/>
                  <a:pt x="8854273" y="5667077"/>
                </a:cubicBezTo>
                <a:cubicBezTo>
                  <a:pt x="8795530" y="5690877"/>
                  <a:pt x="8626880" y="5779248"/>
                  <a:pt x="8626880" y="5779248"/>
                </a:cubicBezTo>
                <a:cubicBezTo>
                  <a:pt x="8665123" y="5792641"/>
                  <a:pt x="8794220" y="5799774"/>
                  <a:pt x="8832468" y="5813168"/>
                </a:cubicBezTo>
                <a:cubicBezTo>
                  <a:pt x="8947201" y="5853347"/>
                  <a:pt x="9587397" y="5773144"/>
                  <a:pt x="9357620" y="5848006"/>
                </a:cubicBezTo>
                <a:cubicBezTo>
                  <a:pt x="9797897" y="5769196"/>
                  <a:pt x="9832032" y="5889928"/>
                  <a:pt x="10119329" y="5757545"/>
                </a:cubicBezTo>
                <a:cubicBezTo>
                  <a:pt x="10356256" y="5694896"/>
                  <a:pt x="10585537" y="5674183"/>
                  <a:pt x="10821154" y="5594692"/>
                </a:cubicBezTo>
                <a:lnTo>
                  <a:pt x="10913513" y="5422747"/>
                </a:lnTo>
                <a:lnTo>
                  <a:pt x="11101191" y="5382732"/>
                </a:lnTo>
                <a:cubicBezTo>
                  <a:pt x="11257100" y="5347383"/>
                  <a:pt x="11244774" y="5250869"/>
                  <a:pt x="11398871" y="5183813"/>
                </a:cubicBezTo>
                <a:lnTo>
                  <a:pt x="11428202" y="5201047"/>
                </a:lnTo>
                <a:lnTo>
                  <a:pt x="11442891" y="5174657"/>
                </a:lnTo>
                <a:lnTo>
                  <a:pt x="11530933" y="5156343"/>
                </a:lnTo>
                <a:cubicBezTo>
                  <a:pt x="11574955" y="5147188"/>
                  <a:pt x="11545623" y="5129953"/>
                  <a:pt x="11501604" y="5139108"/>
                </a:cubicBezTo>
                <a:lnTo>
                  <a:pt x="11487898" y="5133238"/>
                </a:lnTo>
                <a:lnTo>
                  <a:pt x="11529819" y="5112457"/>
                </a:lnTo>
                <a:cubicBezTo>
                  <a:pt x="11614428" y="5085013"/>
                  <a:pt x="11833556" y="4832587"/>
                  <a:pt x="11833593" y="4780074"/>
                </a:cubicBezTo>
                <a:close/>
                <a:moveTo>
                  <a:pt x="5833845" y="4408656"/>
                </a:moveTo>
                <a:lnTo>
                  <a:pt x="5777106" y="4425958"/>
                </a:lnTo>
                <a:cubicBezTo>
                  <a:pt x="5729834" y="4440423"/>
                  <a:pt x="5682792" y="4457034"/>
                  <a:pt x="5628695" y="4490707"/>
                </a:cubicBezTo>
                <a:cubicBezTo>
                  <a:pt x="5619811" y="4490607"/>
                  <a:pt x="5594066" y="4498886"/>
                  <a:pt x="5586096" y="4507366"/>
                </a:cubicBezTo>
                <a:lnTo>
                  <a:pt x="5536355" y="4531768"/>
                </a:lnTo>
                <a:lnTo>
                  <a:pt x="5515365" y="4547122"/>
                </a:lnTo>
                <a:lnTo>
                  <a:pt x="5502659" y="4561284"/>
                </a:lnTo>
                <a:lnTo>
                  <a:pt x="5496606" y="4560740"/>
                </a:lnTo>
                <a:cubicBezTo>
                  <a:pt x="5494703" y="4561953"/>
                  <a:pt x="5494294" y="4565143"/>
                  <a:pt x="5493468" y="4571522"/>
                </a:cubicBezTo>
                <a:lnTo>
                  <a:pt x="5502659" y="4561284"/>
                </a:lnTo>
                <a:lnTo>
                  <a:pt x="5508669" y="4561823"/>
                </a:lnTo>
                <a:cubicBezTo>
                  <a:pt x="5523873" y="4552121"/>
                  <a:pt x="5537428" y="4555180"/>
                  <a:pt x="5522226" y="4564883"/>
                </a:cubicBezTo>
                <a:cubicBezTo>
                  <a:pt x="5522226" y="4564883"/>
                  <a:pt x="5505374" y="4587344"/>
                  <a:pt x="5491819" y="4584283"/>
                </a:cubicBezTo>
                <a:lnTo>
                  <a:pt x="5490171" y="4597043"/>
                </a:lnTo>
                <a:lnTo>
                  <a:pt x="5476618" y="4593983"/>
                </a:lnTo>
                <a:cubicBezTo>
                  <a:pt x="5380456" y="4690467"/>
                  <a:pt x="5272387" y="4771129"/>
                  <a:pt x="5157358" y="4797688"/>
                </a:cubicBezTo>
                <a:lnTo>
                  <a:pt x="5121095" y="4838885"/>
                </a:lnTo>
                <a:lnTo>
                  <a:pt x="5129127" y="4834665"/>
                </a:lnTo>
                <a:cubicBezTo>
                  <a:pt x="5356551" y="4710720"/>
                  <a:pt x="5559773" y="4590629"/>
                  <a:pt x="5733680" y="4477572"/>
                </a:cubicBezTo>
                <a:close/>
                <a:moveTo>
                  <a:pt x="4682012" y="4265945"/>
                </a:moveTo>
                <a:cubicBezTo>
                  <a:pt x="4673134" y="4265955"/>
                  <a:pt x="4657627" y="4266947"/>
                  <a:pt x="4634333" y="4267544"/>
                </a:cubicBezTo>
                <a:cubicBezTo>
                  <a:pt x="4541161" y="4269933"/>
                  <a:pt x="4172765" y="4330013"/>
                  <a:pt x="4055046" y="4343915"/>
                </a:cubicBezTo>
                <a:cubicBezTo>
                  <a:pt x="3937328" y="4357817"/>
                  <a:pt x="3923045" y="4314004"/>
                  <a:pt x="3928022" y="4350958"/>
                </a:cubicBezTo>
                <a:cubicBezTo>
                  <a:pt x="3918958" y="4390465"/>
                  <a:pt x="3961788" y="4539439"/>
                  <a:pt x="3954714" y="4603932"/>
                </a:cubicBezTo>
                <a:cubicBezTo>
                  <a:pt x="3947641" y="4668425"/>
                  <a:pt x="3945872" y="4733394"/>
                  <a:pt x="3948764" y="4829818"/>
                </a:cubicBezTo>
                <a:cubicBezTo>
                  <a:pt x="3951655" y="4926243"/>
                  <a:pt x="3964899" y="5099489"/>
                  <a:pt x="3972062" y="5182481"/>
                </a:cubicBezTo>
                <a:cubicBezTo>
                  <a:pt x="3977434" y="5244725"/>
                  <a:pt x="3991435" y="5275157"/>
                  <a:pt x="3993888" y="5301612"/>
                </a:cubicBezTo>
                <a:lnTo>
                  <a:pt x="3992798" y="5314897"/>
                </a:lnTo>
                <a:lnTo>
                  <a:pt x="4044917" y="5296730"/>
                </a:lnTo>
                <a:cubicBezTo>
                  <a:pt x="4097966" y="5277518"/>
                  <a:pt x="4142339" y="5257988"/>
                  <a:pt x="4166792" y="5230677"/>
                </a:cubicBezTo>
                <a:cubicBezTo>
                  <a:pt x="4203975" y="5212807"/>
                  <a:pt x="4217941" y="5212677"/>
                  <a:pt x="4229801" y="5215354"/>
                </a:cubicBezTo>
                <a:lnTo>
                  <a:pt x="4240308" y="5217727"/>
                </a:lnTo>
                <a:lnTo>
                  <a:pt x="4229329" y="5172572"/>
                </a:lnTo>
                <a:cubicBezTo>
                  <a:pt x="4198615" y="5053728"/>
                  <a:pt x="4162306" y="4933770"/>
                  <a:pt x="4156038" y="4863498"/>
                </a:cubicBezTo>
                <a:cubicBezTo>
                  <a:pt x="4143504" y="4722955"/>
                  <a:pt x="4112710" y="4723557"/>
                  <a:pt x="4193837" y="4631699"/>
                </a:cubicBezTo>
                <a:cubicBezTo>
                  <a:pt x="4274964" y="4539841"/>
                  <a:pt x="4532049" y="4402717"/>
                  <a:pt x="4614081" y="4329580"/>
                </a:cubicBezTo>
                <a:cubicBezTo>
                  <a:pt x="4675605" y="4274728"/>
                  <a:pt x="4708645" y="4265915"/>
                  <a:pt x="4682012" y="4265945"/>
                </a:cubicBezTo>
                <a:close/>
                <a:moveTo>
                  <a:pt x="6316140" y="4112787"/>
                </a:moveTo>
                <a:cubicBezTo>
                  <a:pt x="6238134" y="4171902"/>
                  <a:pt x="6164733" y="4211784"/>
                  <a:pt x="6098874" y="4249607"/>
                </a:cubicBezTo>
                <a:lnTo>
                  <a:pt x="6078668" y="4262101"/>
                </a:lnTo>
                <a:lnTo>
                  <a:pt x="6190588" y="4208042"/>
                </a:lnTo>
                <a:lnTo>
                  <a:pt x="6340527" y="4120091"/>
                </a:lnTo>
                <a:lnTo>
                  <a:pt x="6335824" y="4120509"/>
                </a:lnTo>
                <a:cubicBezTo>
                  <a:pt x="6325941" y="4121468"/>
                  <a:pt x="6317056" y="4121370"/>
                  <a:pt x="6316140" y="4112787"/>
                </a:cubicBezTo>
                <a:close/>
                <a:moveTo>
                  <a:pt x="11549474" y="3964035"/>
                </a:moveTo>
                <a:cubicBezTo>
                  <a:pt x="11546503" y="3987053"/>
                  <a:pt x="11545018" y="3998563"/>
                  <a:pt x="11538164" y="4002941"/>
                </a:cubicBezTo>
                <a:lnTo>
                  <a:pt x="11516326" y="4000984"/>
                </a:lnTo>
                <a:close/>
                <a:moveTo>
                  <a:pt x="6816832" y="3627781"/>
                </a:moveTo>
                <a:cubicBezTo>
                  <a:pt x="6821046" y="3625686"/>
                  <a:pt x="6823269" y="3625712"/>
                  <a:pt x="6823727" y="3630002"/>
                </a:cubicBezTo>
                <a:cubicBezTo>
                  <a:pt x="6815757" y="3638482"/>
                  <a:pt x="6798901" y="3646863"/>
                  <a:pt x="6797984" y="3638283"/>
                </a:cubicBezTo>
                <a:cubicBezTo>
                  <a:pt x="6806411" y="3634092"/>
                  <a:pt x="6812618" y="3629876"/>
                  <a:pt x="6816832" y="3627781"/>
                </a:cubicBezTo>
                <a:close/>
                <a:moveTo>
                  <a:pt x="7163143" y="3432811"/>
                </a:moveTo>
                <a:lnTo>
                  <a:pt x="7158103" y="3436652"/>
                </a:lnTo>
                <a:lnTo>
                  <a:pt x="7126747" y="3472451"/>
                </a:lnTo>
                <a:lnTo>
                  <a:pt x="7140458" y="3458495"/>
                </a:lnTo>
                <a:close/>
                <a:moveTo>
                  <a:pt x="7506464" y="3009458"/>
                </a:moveTo>
                <a:cubicBezTo>
                  <a:pt x="7500313" y="3018113"/>
                  <a:pt x="7494163" y="3026769"/>
                  <a:pt x="7488012" y="3035425"/>
                </a:cubicBezTo>
                <a:cubicBezTo>
                  <a:pt x="7464791" y="3067301"/>
                  <a:pt x="7441340" y="3097032"/>
                  <a:pt x="7409462" y="3130955"/>
                </a:cubicBezTo>
                <a:lnTo>
                  <a:pt x="7412280" y="3137522"/>
                </a:lnTo>
                <a:lnTo>
                  <a:pt x="7451625" y="3088304"/>
                </a:lnTo>
                <a:cubicBezTo>
                  <a:pt x="7469905" y="3062022"/>
                  <a:pt x="7488184" y="3035740"/>
                  <a:pt x="7506464" y="3009458"/>
                </a:cubicBezTo>
                <a:close/>
                <a:moveTo>
                  <a:pt x="9962473" y="2573771"/>
                </a:moveTo>
                <a:cubicBezTo>
                  <a:pt x="9954240" y="2575102"/>
                  <a:pt x="9948346" y="2584543"/>
                  <a:pt x="9948346" y="2584543"/>
                </a:cubicBezTo>
                <a:cubicBezTo>
                  <a:pt x="9954240" y="2575102"/>
                  <a:pt x="9954240" y="2575102"/>
                  <a:pt x="9962473" y="2573771"/>
                </a:cubicBezTo>
                <a:close/>
                <a:moveTo>
                  <a:pt x="7950425" y="2307325"/>
                </a:moveTo>
                <a:lnTo>
                  <a:pt x="7863707" y="2439739"/>
                </a:lnTo>
                <a:cubicBezTo>
                  <a:pt x="7835426" y="2486556"/>
                  <a:pt x="7807375" y="2535520"/>
                  <a:pt x="7777330" y="2586603"/>
                </a:cubicBezTo>
                <a:cubicBezTo>
                  <a:pt x="7725212" y="2680289"/>
                  <a:pt x="7664205" y="2773874"/>
                  <a:pt x="7594313" y="2867360"/>
                </a:cubicBezTo>
                <a:lnTo>
                  <a:pt x="7584451" y="2897328"/>
                </a:lnTo>
                <a:cubicBezTo>
                  <a:pt x="7630408" y="2831251"/>
                  <a:pt x="7676366" y="2765173"/>
                  <a:pt x="7722324" y="2699096"/>
                </a:cubicBezTo>
                <a:close/>
                <a:moveTo>
                  <a:pt x="8232121" y="1603802"/>
                </a:moveTo>
                <a:lnTo>
                  <a:pt x="8231724" y="1606141"/>
                </a:lnTo>
                <a:cubicBezTo>
                  <a:pt x="8204589" y="1663684"/>
                  <a:pt x="8175551" y="1750132"/>
                  <a:pt x="8151987" y="1829409"/>
                </a:cubicBezTo>
                <a:lnTo>
                  <a:pt x="8133960" y="1892860"/>
                </a:lnTo>
                <a:cubicBezTo>
                  <a:pt x="8133875" y="1892978"/>
                  <a:pt x="8133791" y="1893095"/>
                  <a:pt x="8133705" y="1893213"/>
                </a:cubicBezTo>
                <a:cubicBezTo>
                  <a:pt x="8131828" y="1896404"/>
                  <a:pt x="8130065" y="1900670"/>
                  <a:pt x="8130523" y="1904961"/>
                </a:cubicBezTo>
                <a:lnTo>
                  <a:pt x="8133960" y="1892860"/>
                </a:lnTo>
                <a:cubicBezTo>
                  <a:pt x="8135165" y="1891207"/>
                  <a:pt x="8136369" y="1889552"/>
                  <a:pt x="8137574" y="1887899"/>
                </a:cubicBezTo>
                <a:cubicBezTo>
                  <a:pt x="8147378" y="1896581"/>
                  <a:pt x="8148297" y="1905162"/>
                  <a:pt x="8140324" y="1913641"/>
                </a:cubicBezTo>
                <a:lnTo>
                  <a:pt x="8140439" y="1914714"/>
                </a:lnTo>
                <a:lnTo>
                  <a:pt x="8140655" y="1916714"/>
                </a:lnTo>
                <a:lnTo>
                  <a:pt x="8216914" y="1735624"/>
                </a:lnTo>
                <a:lnTo>
                  <a:pt x="8233176" y="1692628"/>
                </a:lnTo>
                <a:lnTo>
                  <a:pt x="8237452" y="1645208"/>
                </a:lnTo>
                <a:close/>
                <a:moveTo>
                  <a:pt x="8287351" y="1463489"/>
                </a:moveTo>
                <a:cubicBezTo>
                  <a:pt x="8285037" y="1495745"/>
                  <a:pt x="8283749" y="1525730"/>
                  <a:pt x="8282951" y="1554290"/>
                </a:cubicBezTo>
                <a:lnTo>
                  <a:pt x="8282825" y="1561350"/>
                </a:lnTo>
                <a:lnTo>
                  <a:pt x="8283828" y="1558699"/>
                </a:lnTo>
                <a:lnTo>
                  <a:pt x="8297748" y="1468465"/>
                </a:lnTo>
                <a:lnTo>
                  <a:pt x="8297617" y="1468226"/>
                </a:lnTo>
                <a:cubicBezTo>
                  <a:pt x="8295311" y="1465536"/>
                  <a:pt x="8292167" y="1463679"/>
                  <a:pt x="8287351" y="1463489"/>
                </a:cubicBezTo>
                <a:close/>
                <a:moveTo>
                  <a:pt x="7968738" y="836419"/>
                </a:moveTo>
                <a:cubicBezTo>
                  <a:pt x="7979554" y="835523"/>
                  <a:pt x="7980780" y="842192"/>
                  <a:pt x="7988168" y="847319"/>
                </a:cubicBezTo>
                <a:cubicBezTo>
                  <a:pt x="7978102" y="852936"/>
                  <a:pt x="7972614" y="867223"/>
                  <a:pt x="7960909" y="867823"/>
                </a:cubicBezTo>
                <a:cubicBezTo>
                  <a:pt x="7949885" y="869545"/>
                  <a:pt x="7946608" y="859515"/>
                  <a:pt x="7945999" y="850368"/>
                </a:cubicBezTo>
                <a:cubicBezTo>
                  <a:pt x="7945054" y="834847"/>
                  <a:pt x="7958811" y="837609"/>
                  <a:pt x="7968738" y="836419"/>
                </a:cubicBezTo>
                <a:close/>
                <a:moveTo>
                  <a:pt x="8168279" y="831753"/>
                </a:moveTo>
                <a:cubicBezTo>
                  <a:pt x="8175807" y="832454"/>
                  <a:pt x="8180667" y="832273"/>
                  <a:pt x="8182372" y="840887"/>
                </a:cubicBezTo>
                <a:cubicBezTo>
                  <a:pt x="8183393" y="848382"/>
                  <a:pt x="8173672" y="848746"/>
                  <a:pt x="8168672" y="853352"/>
                </a:cubicBezTo>
                <a:cubicBezTo>
                  <a:pt x="8157781" y="862275"/>
                  <a:pt x="8148397" y="869012"/>
                  <a:pt x="8137713" y="877106"/>
                </a:cubicBezTo>
                <a:cubicBezTo>
                  <a:pt x="8132364" y="886968"/>
                  <a:pt x="8126541" y="894881"/>
                  <a:pt x="8116473" y="900497"/>
                </a:cubicBezTo>
                <a:cubicBezTo>
                  <a:pt x="8110929" y="899559"/>
                  <a:pt x="8107231" y="902807"/>
                  <a:pt x="8103736" y="905230"/>
                </a:cubicBezTo>
                <a:cubicBezTo>
                  <a:pt x="8100245" y="907653"/>
                  <a:pt x="8097575" y="906770"/>
                  <a:pt x="8094017" y="905593"/>
                </a:cubicBezTo>
                <a:cubicBezTo>
                  <a:pt x="8087855" y="907133"/>
                  <a:pt x="8082583" y="908967"/>
                  <a:pt x="8075737" y="909387"/>
                </a:cubicBezTo>
                <a:cubicBezTo>
                  <a:pt x="8068892" y="909806"/>
                  <a:pt x="8062869" y="906920"/>
                  <a:pt x="8060753" y="899957"/>
                </a:cubicBezTo>
                <a:cubicBezTo>
                  <a:pt x="8058637" y="892996"/>
                  <a:pt x="8064593" y="892282"/>
                  <a:pt x="8069181" y="889327"/>
                </a:cubicBezTo>
                <a:cubicBezTo>
                  <a:pt x="8070278" y="888794"/>
                  <a:pt x="8073152" y="888851"/>
                  <a:pt x="8073359" y="888024"/>
                </a:cubicBezTo>
                <a:cubicBezTo>
                  <a:pt x="8077317" y="880835"/>
                  <a:pt x="8082211" y="875688"/>
                  <a:pt x="8087722" y="871752"/>
                </a:cubicBezTo>
                <a:lnTo>
                  <a:pt x="8092057" y="869589"/>
                </a:lnTo>
                <a:lnTo>
                  <a:pt x="8088262" y="870252"/>
                </a:lnTo>
                <a:cubicBezTo>
                  <a:pt x="8084617" y="868935"/>
                  <a:pt x="8080597" y="866711"/>
                  <a:pt x="8077826" y="866242"/>
                </a:cubicBezTo>
                <a:cubicBezTo>
                  <a:pt x="8080908" y="865473"/>
                  <a:pt x="8082208" y="864113"/>
                  <a:pt x="8085289" y="863344"/>
                </a:cubicBezTo>
                <a:cubicBezTo>
                  <a:pt x="8086726" y="863372"/>
                  <a:pt x="8090372" y="863235"/>
                  <a:pt x="8093230" y="863847"/>
                </a:cubicBezTo>
                <a:lnTo>
                  <a:pt x="8095748" y="867748"/>
                </a:lnTo>
                <a:lnTo>
                  <a:pt x="8105783" y="862742"/>
                </a:lnTo>
                <a:cubicBezTo>
                  <a:pt x="8118630" y="858046"/>
                  <a:pt x="8132664" y="854861"/>
                  <a:pt x="8145335" y="846528"/>
                </a:cubicBezTo>
                <a:cubicBezTo>
                  <a:pt x="8151160" y="838614"/>
                  <a:pt x="8159513" y="836010"/>
                  <a:pt x="8168279" y="831753"/>
                </a:cubicBezTo>
                <a:close/>
                <a:moveTo>
                  <a:pt x="8068424" y="811245"/>
                </a:moveTo>
                <a:cubicBezTo>
                  <a:pt x="8073902" y="808586"/>
                  <a:pt x="8080402" y="813417"/>
                  <a:pt x="8084436" y="816542"/>
                </a:cubicBezTo>
                <a:cubicBezTo>
                  <a:pt x="8086900" y="818251"/>
                  <a:pt x="8082995" y="822328"/>
                  <a:pt x="8084361" y="824570"/>
                </a:cubicBezTo>
                <a:cubicBezTo>
                  <a:pt x="8076215" y="826347"/>
                  <a:pt x="8070671" y="825408"/>
                  <a:pt x="8063283" y="820279"/>
                </a:cubicBezTo>
                <a:cubicBezTo>
                  <a:pt x="8064790" y="818096"/>
                  <a:pt x="8066232" y="812310"/>
                  <a:pt x="8068424" y="811245"/>
                </a:cubicBezTo>
                <a:close/>
                <a:moveTo>
                  <a:pt x="7960234" y="770090"/>
                </a:moveTo>
                <a:cubicBezTo>
                  <a:pt x="7963792" y="771266"/>
                  <a:pt x="7974130" y="768424"/>
                  <a:pt x="7974468" y="774797"/>
                </a:cubicBezTo>
                <a:cubicBezTo>
                  <a:pt x="7973982" y="784477"/>
                  <a:pt x="7963643" y="787319"/>
                  <a:pt x="7957341" y="793286"/>
                </a:cubicBezTo>
                <a:cubicBezTo>
                  <a:pt x="7956039" y="794644"/>
                  <a:pt x="7949605" y="793410"/>
                  <a:pt x="7947143" y="791701"/>
                </a:cubicBezTo>
                <a:cubicBezTo>
                  <a:pt x="7941945" y="785509"/>
                  <a:pt x="7947423" y="782849"/>
                  <a:pt x="7950439" y="778479"/>
                </a:cubicBezTo>
                <a:cubicBezTo>
                  <a:pt x="7953249" y="774934"/>
                  <a:pt x="7956535" y="773338"/>
                  <a:pt x="7960234" y="770090"/>
                </a:cubicBezTo>
                <a:close/>
                <a:moveTo>
                  <a:pt x="7809416" y="706780"/>
                </a:moveTo>
                <a:cubicBezTo>
                  <a:pt x="7816327" y="709961"/>
                  <a:pt x="7821666" y="711726"/>
                  <a:pt x="7819811" y="719164"/>
                </a:cubicBezTo>
                <a:cubicBezTo>
                  <a:pt x="7817338" y="729082"/>
                  <a:pt x="7808443" y="726139"/>
                  <a:pt x="7801185" y="728211"/>
                </a:cubicBezTo>
                <a:cubicBezTo>
                  <a:pt x="7787559" y="732649"/>
                  <a:pt x="7776125" y="736024"/>
                  <a:pt x="7762705" y="739637"/>
                </a:cubicBezTo>
                <a:cubicBezTo>
                  <a:pt x="7754212" y="746667"/>
                  <a:pt x="7745241" y="751751"/>
                  <a:pt x="7733329" y="753179"/>
                </a:cubicBezTo>
                <a:cubicBezTo>
                  <a:pt x="7728197" y="750586"/>
                  <a:pt x="7722925" y="752421"/>
                  <a:pt x="7718747" y="753723"/>
                </a:cubicBezTo>
                <a:cubicBezTo>
                  <a:pt x="7714572" y="755025"/>
                  <a:pt x="7712109" y="753316"/>
                  <a:pt x="7708962" y="750486"/>
                </a:cubicBezTo>
                <a:cubicBezTo>
                  <a:pt x="7702528" y="749252"/>
                  <a:pt x="7696571" y="749967"/>
                  <a:pt x="7690345" y="747906"/>
                </a:cubicBezTo>
                <a:cubicBezTo>
                  <a:pt x="7683912" y="746673"/>
                  <a:pt x="7678509" y="741307"/>
                  <a:pt x="7678378" y="734107"/>
                </a:cubicBezTo>
                <a:cubicBezTo>
                  <a:pt x="7678246" y="726907"/>
                  <a:pt x="7685569" y="728435"/>
                  <a:pt x="7690841" y="726600"/>
                </a:cubicBezTo>
                <a:cubicBezTo>
                  <a:pt x="7691938" y="726067"/>
                  <a:pt x="7694605" y="726950"/>
                  <a:pt x="7695701" y="726418"/>
                </a:cubicBezTo>
                <a:cubicBezTo>
                  <a:pt x="7720977" y="706152"/>
                  <a:pt x="7750400" y="719464"/>
                  <a:pt x="7781004" y="712589"/>
                </a:cubicBezTo>
                <a:cubicBezTo>
                  <a:pt x="7789086" y="707212"/>
                  <a:pt x="7798600" y="707675"/>
                  <a:pt x="7809416" y="706780"/>
                </a:cubicBezTo>
                <a:close/>
                <a:moveTo>
                  <a:pt x="8043045" y="704445"/>
                </a:moveTo>
                <a:cubicBezTo>
                  <a:pt x="8049272" y="706504"/>
                  <a:pt x="8053103" y="710455"/>
                  <a:pt x="8049676" y="716477"/>
                </a:cubicBezTo>
                <a:cubicBezTo>
                  <a:pt x="8047755" y="720315"/>
                  <a:pt x="8042754" y="724924"/>
                  <a:pt x="8036734" y="722037"/>
                </a:cubicBezTo>
                <a:cubicBezTo>
                  <a:pt x="8030711" y="719150"/>
                  <a:pt x="8027088" y="714373"/>
                  <a:pt x="8029419" y="708883"/>
                </a:cubicBezTo>
                <a:cubicBezTo>
                  <a:pt x="8031751" y="703391"/>
                  <a:pt x="8036818" y="702383"/>
                  <a:pt x="8043045" y="704445"/>
                </a:cubicBezTo>
                <a:close/>
                <a:moveTo>
                  <a:pt x="11399907" y="685470"/>
                </a:moveTo>
                <a:lnTo>
                  <a:pt x="11405175" y="692861"/>
                </a:lnTo>
                <a:cubicBezTo>
                  <a:pt x="11405746" y="691926"/>
                  <a:pt x="11406316" y="690990"/>
                  <a:pt x="11406887" y="690054"/>
                </a:cubicBezTo>
                <a:close/>
                <a:moveTo>
                  <a:pt x="8126782" y="680480"/>
                </a:moveTo>
                <a:cubicBezTo>
                  <a:pt x="8133251" y="680607"/>
                  <a:pt x="8139684" y="681840"/>
                  <a:pt x="8146834" y="685994"/>
                </a:cubicBezTo>
                <a:cubicBezTo>
                  <a:pt x="8146347" y="695675"/>
                  <a:pt x="8138883" y="698573"/>
                  <a:pt x="8131896" y="703419"/>
                </a:cubicBezTo>
                <a:cubicBezTo>
                  <a:pt x="8123685" y="701596"/>
                  <a:pt x="8117934" y="701483"/>
                  <a:pt x="8109243" y="697715"/>
                </a:cubicBezTo>
                <a:cubicBezTo>
                  <a:pt x="8100553" y="693945"/>
                  <a:pt x="8097342" y="687515"/>
                  <a:pt x="8106519" y="681605"/>
                </a:cubicBezTo>
                <a:cubicBezTo>
                  <a:pt x="8113810" y="681333"/>
                  <a:pt x="8120313" y="680353"/>
                  <a:pt x="8126782" y="680480"/>
                </a:cubicBezTo>
                <a:close/>
                <a:moveTo>
                  <a:pt x="7718552" y="657935"/>
                </a:moveTo>
                <a:cubicBezTo>
                  <a:pt x="7724507" y="657222"/>
                  <a:pt x="7728815" y="663120"/>
                  <a:pt x="7731550" y="667602"/>
                </a:cubicBezTo>
                <a:cubicBezTo>
                  <a:pt x="7732917" y="669845"/>
                  <a:pt x="7728329" y="672800"/>
                  <a:pt x="7728805" y="674747"/>
                </a:cubicBezTo>
                <a:cubicBezTo>
                  <a:pt x="7720387" y="673752"/>
                  <a:pt x="7715256" y="671159"/>
                  <a:pt x="7710264" y="664140"/>
                </a:cubicBezTo>
                <a:cubicBezTo>
                  <a:pt x="7712455" y="663076"/>
                  <a:pt x="7715676" y="657879"/>
                  <a:pt x="7718552" y="657935"/>
                </a:cubicBezTo>
                <a:close/>
                <a:moveTo>
                  <a:pt x="7595116" y="646066"/>
                </a:moveTo>
                <a:cubicBezTo>
                  <a:pt x="7600121" y="646268"/>
                  <a:pt x="7605852" y="648387"/>
                  <a:pt x="7610951" y="649180"/>
                </a:cubicBezTo>
                <a:cubicBezTo>
                  <a:pt x="7621150" y="650764"/>
                  <a:pt x="7621487" y="657137"/>
                  <a:pt x="7626478" y="664156"/>
                </a:cubicBezTo>
                <a:cubicBezTo>
                  <a:pt x="7615456" y="665878"/>
                  <a:pt x="7604152" y="676451"/>
                  <a:pt x="7592175" y="674280"/>
                </a:cubicBezTo>
                <a:cubicBezTo>
                  <a:pt x="7580403" y="671280"/>
                  <a:pt x="7580891" y="661601"/>
                  <a:pt x="7583635" y="654457"/>
                </a:cubicBezTo>
                <a:cubicBezTo>
                  <a:pt x="7585831" y="647579"/>
                  <a:pt x="7590111" y="645863"/>
                  <a:pt x="7595116" y="646066"/>
                </a:cubicBezTo>
                <a:close/>
                <a:moveTo>
                  <a:pt x="8022083" y="629605"/>
                </a:moveTo>
                <a:cubicBezTo>
                  <a:pt x="8031016" y="630294"/>
                  <a:pt x="8040623" y="632074"/>
                  <a:pt x="8050837" y="634559"/>
                </a:cubicBezTo>
                <a:cubicBezTo>
                  <a:pt x="8035011" y="651689"/>
                  <a:pt x="8017816" y="666578"/>
                  <a:pt x="7995014" y="676926"/>
                </a:cubicBezTo>
                <a:cubicBezTo>
                  <a:pt x="7981530" y="676938"/>
                  <a:pt x="7970236" y="675887"/>
                  <a:pt x="7961826" y="663263"/>
                </a:cubicBezTo>
                <a:cubicBezTo>
                  <a:pt x="7974581" y="635278"/>
                  <a:pt x="7995289" y="627535"/>
                  <a:pt x="8022083" y="629605"/>
                </a:cubicBezTo>
                <a:close/>
                <a:moveTo>
                  <a:pt x="8070767" y="578753"/>
                </a:moveTo>
                <a:cubicBezTo>
                  <a:pt x="8073385" y="579843"/>
                  <a:pt x="8075865" y="582452"/>
                  <a:pt x="8077573" y="585254"/>
                </a:cubicBezTo>
                <a:cubicBezTo>
                  <a:pt x="8079624" y="588616"/>
                  <a:pt x="8079845" y="591596"/>
                  <a:pt x="8078868" y="594069"/>
                </a:cubicBezTo>
                <a:cubicBezTo>
                  <a:pt x="8077888" y="596542"/>
                  <a:pt x="8075714" y="598505"/>
                  <a:pt x="8072975" y="599836"/>
                </a:cubicBezTo>
                <a:cubicBezTo>
                  <a:pt x="8064078" y="596893"/>
                  <a:pt x="8059294" y="589048"/>
                  <a:pt x="8063133" y="581372"/>
                </a:cubicBezTo>
                <a:cubicBezTo>
                  <a:pt x="8065394" y="578094"/>
                  <a:pt x="8068150" y="577663"/>
                  <a:pt x="8070767" y="578753"/>
                </a:cubicBezTo>
                <a:close/>
                <a:moveTo>
                  <a:pt x="10901435" y="525586"/>
                </a:moveTo>
                <a:lnTo>
                  <a:pt x="10900360" y="537780"/>
                </a:lnTo>
                <a:cubicBezTo>
                  <a:pt x="10899193" y="533726"/>
                  <a:pt x="10900080" y="529337"/>
                  <a:pt x="10901262" y="525964"/>
                </a:cubicBezTo>
                <a:cubicBezTo>
                  <a:pt x="10901320" y="525838"/>
                  <a:pt x="10901378" y="525712"/>
                  <a:pt x="10901435" y="525586"/>
                </a:cubicBezTo>
                <a:close/>
                <a:moveTo>
                  <a:pt x="7970078" y="520062"/>
                </a:moveTo>
                <a:cubicBezTo>
                  <a:pt x="7977242" y="517399"/>
                  <a:pt x="7986381" y="518409"/>
                  <a:pt x="7997945" y="522235"/>
                </a:cubicBezTo>
                <a:cubicBezTo>
                  <a:pt x="7992868" y="534870"/>
                  <a:pt x="7979178" y="535708"/>
                  <a:pt x="7970067" y="545219"/>
                </a:cubicBezTo>
                <a:cubicBezTo>
                  <a:pt x="7963904" y="546759"/>
                  <a:pt x="7959457" y="545287"/>
                  <a:pt x="7954053" y="539922"/>
                </a:cubicBezTo>
                <a:cubicBezTo>
                  <a:pt x="7957724" y="529058"/>
                  <a:pt x="7962916" y="522724"/>
                  <a:pt x="7970078" y="520062"/>
                </a:cubicBezTo>
                <a:close/>
                <a:moveTo>
                  <a:pt x="8070852" y="471205"/>
                </a:moveTo>
                <a:cubicBezTo>
                  <a:pt x="8079290" y="470194"/>
                  <a:pt x="8089129" y="473225"/>
                  <a:pt x="8102165" y="478878"/>
                </a:cubicBezTo>
                <a:cubicBezTo>
                  <a:pt x="8095450" y="486499"/>
                  <a:pt x="8087779" y="490224"/>
                  <a:pt x="8076757" y="491946"/>
                </a:cubicBezTo>
                <a:cubicBezTo>
                  <a:pt x="8065876" y="489239"/>
                  <a:pt x="8058000" y="493792"/>
                  <a:pt x="8047942" y="487780"/>
                </a:cubicBezTo>
                <a:cubicBezTo>
                  <a:pt x="8055378" y="477269"/>
                  <a:pt x="8062416" y="472216"/>
                  <a:pt x="8070852" y="471205"/>
                </a:cubicBezTo>
                <a:close/>
                <a:moveTo>
                  <a:pt x="7958720" y="143590"/>
                </a:moveTo>
                <a:cubicBezTo>
                  <a:pt x="7968182" y="144261"/>
                  <a:pt x="7977953" y="146597"/>
                  <a:pt x="7988731" y="149716"/>
                </a:cubicBezTo>
                <a:cubicBezTo>
                  <a:pt x="7967435" y="157880"/>
                  <a:pt x="7952031" y="161730"/>
                  <a:pt x="7930548" y="147466"/>
                </a:cubicBezTo>
                <a:cubicBezTo>
                  <a:pt x="7940100" y="143917"/>
                  <a:pt x="7949256" y="142920"/>
                  <a:pt x="7958720" y="143590"/>
                </a:cubicBezTo>
                <a:close/>
                <a:moveTo>
                  <a:pt x="10992594" y="114048"/>
                </a:moveTo>
                <a:lnTo>
                  <a:pt x="11043562" y="185550"/>
                </a:lnTo>
                <a:cubicBezTo>
                  <a:pt x="11043732" y="185474"/>
                  <a:pt x="11043901" y="185397"/>
                  <a:pt x="11044070" y="185322"/>
                </a:cubicBezTo>
                <a:cubicBezTo>
                  <a:pt x="11066112" y="180958"/>
                  <a:pt x="11069953" y="175538"/>
                  <a:pt x="11070059" y="152666"/>
                </a:cubicBezTo>
                <a:cubicBezTo>
                  <a:pt x="11070049" y="145997"/>
                  <a:pt x="11071263" y="139270"/>
                  <a:pt x="11074256" y="133713"/>
                </a:cubicBezTo>
                <a:lnTo>
                  <a:pt x="11081038" y="128260"/>
                </a:lnTo>
                <a:lnTo>
                  <a:pt x="11061154" y="125445"/>
                </a:lnTo>
                <a:cubicBezTo>
                  <a:pt x="11048780" y="119363"/>
                  <a:pt x="11036661" y="120121"/>
                  <a:pt x="11023637" y="118586"/>
                </a:cubicBezTo>
                <a:cubicBezTo>
                  <a:pt x="11013200" y="120510"/>
                  <a:pt x="11003756" y="119791"/>
                  <a:pt x="10994961" y="114526"/>
                </a:cubicBezTo>
                <a:close/>
                <a:moveTo>
                  <a:pt x="10917303" y="108644"/>
                </a:moveTo>
                <a:lnTo>
                  <a:pt x="10911665" y="162116"/>
                </a:lnTo>
                <a:lnTo>
                  <a:pt x="10916707" y="164369"/>
                </a:lnTo>
                <a:cubicBezTo>
                  <a:pt x="10922527" y="166741"/>
                  <a:pt x="10925846" y="171540"/>
                  <a:pt x="10922523" y="177563"/>
                </a:cubicBezTo>
                <a:cubicBezTo>
                  <a:pt x="10921142" y="180770"/>
                  <a:pt x="10919093" y="181640"/>
                  <a:pt x="10916803" y="181509"/>
                </a:cubicBezTo>
                <a:lnTo>
                  <a:pt x="10909832" y="179508"/>
                </a:lnTo>
                <a:lnTo>
                  <a:pt x="10906852" y="207775"/>
                </a:lnTo>
                <a:cubicBezTo>
                  <a:pt x="10889259" y="355461"/>
                  <a:pt x="10867246" y="475212"/>
                  <a:pt x="10827397" y="583515"/>
                </a:cubicBezTo>
                <a:cubicBezTo>
                  <a:pt x="10833195" y="633515"/>
                  <a:pt x="10815420" y="721277"/>
                  <a:pt x="10797741" y="749597"/>
                </a:cubicBezTo>
                <a:cubicBezTo>
                  <a:pt x="10788385" y="717150"/>
                  <a:pt x="10773046" y="753584"/>
                  <a:pt x="10760135" y="738689"/>
                </a:cubicBezTo>
                <a:cubicBezTo>
                  <a:pt x="10750688" y="765680"/>
                  <a:pt x="10761257" y="772463"/>
                  <a:pt x="10749472" y="791345"/>
                </a:cubicBezTo>
                <a:cubicBezTo>
                  <a:pt x="10752933" y="833232"/>
                  <a:pt x="10781277" y="752255"/>
                  <a:pt x="10778845" y="803582"/>
                </a:cubicBezTo>
                <a:cubicBezTo>
                  <a:pt x="10749284" y="910226"/>
                  <a:pt x="10716263" y="974979"/>
                  <a:pt x="10697273" y="1088404"/>
                </a:cubicBezTo>
                <a:cubicBezTo>
                  <a:pt x="10671359" y="1118055"/>
                  <a:pt x="10652464" y="1172040"/>
                  <a:pt x="10635907" y="1234138"/>
                </a:cubicBezTo>
                <a:cubicBezTo>
                  <a:pt x="10617010" y="1288122"/>
                  <a:pt x="10592222" y="1351548"/>
                  <a:pt x="10568646" y="1389310"/>
                </a:cubicBezTo>
                <a:cubicBezTo>
                  <a:pt x="10583990" y="1352877"/>
                  <a:pt x="10573418" y="1346094"/>
                  <a:pt x="10571081" y="1337981"/>
                </a:cubicBezTo>
                <a:cubicBezTo>
                  <a:pt x="10565187" y="1347422"/>
                  <a:pt x="10562848" y="1339312"/>
                  <a:pt x="10554615" y="1340640"/>
                </a:cubicBezTo>
                <a:cubicBezTo>
                  <a:pt x="10535719" y="1394625"/>
                  <a:pt x="10521594" y="1405394"/>
                  <a:pt x="10502698" y="1459380"/>
                </a:cubicBezTo>
                <a:cubicBezTo>
                  <a:pt x="10505036" y="1467491"/>
                  <a:pt x="10505036" y="1467491"/>
                  <a:pt x="10501482" y="1485044"/>
                </a:cubicBezTo>
                <a:cubicBezTo>
                  <a:pt x="10520283" y="1490498"/>
                  <a:pt x="10537965" y="1462177"/>
                  <a:pt x="10536747" y="1487841"/>
                </a:cubicBezTo>
                <a:cubicBezTo>
                  <a:pt x="10509619" y="1543156"/>
                  <a:pt x="10486048" y="1580918"/>
                  <a:pt x="10464812" y="1626791"/>
                </a:cubicBezTo>
                <a:cubicBezTo>
                  <a:pt x="10443576" y="1672664"/>
                  <a:pt x="10422342" y="1718538"/>
                  <a:pt x="10391658" y="1791404"/>
                </a:cubicBezTo>
                <a:cubicBezTo>
                  <a:pt x="10399890" y="1790076"/>
                  <a:pt x="10402229" y="1798187"/>
                  <a:pt x="10396337" y="1807627"/>
                </a:cubicBezTo>
                <a:cubicBezTo>
                  <a:pt x="10369209" y="1862941"/>
                  <a:pt x="10375101" y="1853501"/>
                  <a:pt x="10345634" y="1900704"/>
                </a:cubicBezTo>
                <a:cubicBezTo>
                  <a:pt x="10333849" y="1919584"/>
                  <a:pt x="10324400" y="1946576"/>
                  <a:pt x="10312613" y="1965457"/>
                </a:cubicBezTo>
                <a:cubicBezTo>
                  <a:pt x="10223091" y="2073290"/>
                  <a:pt x="10189974" y="2197483"/>
                  <a:pt x="10091003" y="2332308"/>
                </a:cubicBezTo>
                <a:cubicBezTo>
                  <a:pt x="10093342" y="2340419"/>
                  <a:pt x="10073324" y="2360628"/>
                  <a:pt x="10069769" y="2378180"/>
                </a:cubicBezTo>
                <a:cubicBezTo>
                  <a:pt x="10061537" y="2379510"/>
                  <a:pt x="10046194" y="2415942"/>
                  <a:pt x="10033286" y="2401047"/>
                </a:cubicBezTo>
                <a:cubicBezTo>
                  <a:pt x="10036841" y="2383494"/>
                  <a:pt x="10066309" y="2336293"/>
                  <a:pt x="10047505" y="2330839"/>
                </a:cubicBezTo>
                <a:cubicBezTo>
                  <a:pt x="10021594" y="2360487"/>
                  <a:pt x="10012145" y="2387481"/>
                  <a:pt x="9992126" y="2407690"/>
                </a:cubicBezTo>
                <a:cubicBezTo>
                  <a:pt x="9989787" y="2399580"/>
                  <a:pt x="9983894" y="2409018"/>
                  <a:pt x="9969768" y="2419787"/>
                </a:cubicBezTo>
                <a:cubicBezTo>
                  <a:pt x="9972108" y="2427900"/>
                  <a:pt x="9986233" y="2417131"/>
                  <a:pt x="9992126" y="2407690"/>
                </a:cubicBezTo>
                <a:cubicBezTo>
                  <a:pt x="9974445" y="2436011"/>
                  <a:pt x="9964998" y="2463004"/>
                  <a:pt x="9955550" y="2489996"/>
                </a:cubicBezTo>
                <a:cubicBezTo>
                  <a:pt x="9946102" y="2516990"/>
                  <a:pt x="9983801" y="2468458"/>
                  <a:pt x="9994371" y="2475242"/>
                </a:cubicBezTo>
                <a:cubicBezTo>
                  <a:pt x="9994371" y="2475242"/>
                  <a:pt x="9982585" y="2494122"/>
                  <a:pt x="9993154" y="2500906"/>
                </a:cubicBezTo>
                <a:cubicBezTo>
                  <a:pt x="10003726" y="2507690"/>
                  <a:pt x="10043763" y="2467270"/>
                  <a:pt x="10000172" y="2525241"/>
                </a:cubicBezTo>
                <a:cubicBezTo>
                  <a:pt x="10002137" y="2522094"/>
                  <a:pt x="10004100" y="2518948"/>
                  <a:pt x="10006065" y="2515801"/>
                </a:cubicBezTo>
                <a:lnTo>
                  <a:pt x="9997833" y="2517131"/>
                </a:lnTo>
                <a:lnTo>
                  <a:pt x="9989599" y="2518459"/>
                </a:lnTo>
                <a:cubicBezTo>
                  <a:pt x="9983708" y="2527899"/>
                  <a:pt x="9983708" y="2527899"/>
                  <a:pt x="9986045" y="2536011"/>
                </a:cubicBezTo>
                <a:cubicBezTo>
                  <a:pt x="9981369" y="2519789"/>
                  <a:pt x="9937776" y="2577759"/>
                  <a:pt x="9948346" y="2584543"/>
                </a:cubicBezTo>
                <a:cubicBezTo>
                  <a:pt x="9940115" y="2585870"/>
                  <a:pt x="9942454" y="2593981"/>
                  <a:pt x="9936561" y="2603423"/>
                </a:cubicBezTo>
                <a:cubicBezTo>
                  <a:pt x="9936561" y="2603423"/>
                  <a:pt x="9944792" y="2602095"/>
                  <a:pt x="9950685" y="2592653"/>
                </a:cubicBezTo>
                <a:lnTo>
                  <a:pt x="9958917" y="2591325"/>
                </a:lnTo>
                <a:cubicBezTo>
                  <a:pt x="9927112" y="2630415"/>
                  <a:pt x="9866962" y="2750483"/>
                  <a:pt x="9828141" y="2765239"/>
                </a:cubicBezTo>
                <a:cubicBezTo>
                  <a:pt x="9835251" y="2730134"/>
                  <a:pt x="9850590" y="2693702"/>
                  <a:pt x="9831790" y="2688247"/>
                </a:cubicBezTo>
                <a:cubicBezTo>
                  <a:pt x="9817664" y="2699015"/>
                  <a:pt x="9799985" y="2727339"/>
                  <a:pt x="9792969" y="2703002"/>
                </a:cubicBezTo>
                <a:lnTo>
                  <a:pt x="9715232" y="2791952"/>
                </a:lnTo>
                <a:cubicBezTo>
                  <a:pt x="9717571" y="2800064"/>
                  <a:pt x="9737590" y="2779854"/>
                  <a:pt x="9725804" y="2798734"/>
                </a:cubicBezTo>
                <a:cubicBezTo>
                  <a:pt x="9697553" y="2820272"/>
                  <a:pt x="9679873" y="2848594"/>
                  <a:pt x="9637495" y="2880902"/>
                </a:cubicBezTo>
                <a:cubicBezTo>
                  <a:pt x="9618601" y="2934888"/>
                  <a:pt x="9576223" y="2967193"/>
                  <a:pt x="9502045" y="3038592"/>
                </a:cubicBezTo>
                <a:cubicBezTo>
                  <a:pt x="9497365" y="3022369"/>
                  <a:pt x="9483239" y="3033137"/>
                  <a:pt x="9483239" y="3033137"/>
                </a:cubicBezTo>
                <a:cubicBezTo>
                  <a:pt x="9420846" y="3085653"/>
                  <a:pt x="9352557" y="3147611"/>
                  <a:pt x="9287825" y="3192017"/>
                </a:cubicBezTo>
                <a:cubicBezTo>
                  <a:pt x="9217197" y="3245861"/>
                  <a:pt x="9154804" y="3298379"/>
                  <a:pt x="9106534" y="3340127"/>
                </a:cubicBezTo>
                <a:cubicBezTo>
                  <a:pt x="9134784" y="3318589"/>
                  <a:pt x="9117106" y="3346910"/>
                  <a:pt x="9111211" y="3356351"/>
                </a:cubicBezTo>
                <a:cubicBezTo>
                  <a:pt x="9088854" y="3368448"/>
                  <a:pt x="9054710" y="3399426"/>
                  <a:pt x="9058266" y="3381875"/>
                </a:cubicBezTo>
                <a:cubicBezTo>
                  <a:pt x="9009994" y="3423622"/>
                  <a:pt x="8989977" y="3443831"/>
                  <a:pt x="8925243" y="3488238"/>
                </a:cubicBezTo>
                <a:cubicBezTo>
                  <a:pt x="8900547" y="3492222"/>
                  <a:pt x="8884085" y="3494879"/>
                  <a:pt x="8861727" y="3506976"/>
                </a:cubicBezTo>
                <a:cubicBezTo>
                  <a:pt x="8849940" y="3525858"/>
                  <a:pt x="8813456" y="3548726"/>
                  <a:pt x="8774637" y="3563480"/>
                </a:cubicBezTo>
                <a:cubicBezTo>
                  <a:pt x="8738154" y="3586348"/>
                  <a:pt x="8709902" y="3607886"/>
                  <a:pt x="8706348" y="3625437"/>
                </a:cubicBezTo>
                <a:cubicBezTo>
                  <a:pt x="8739275" y="3620123"/>
                  <a:pt x="8800454" y="3593270"/>
                  <a:pt x="8851062" y="3559634"/>
                </a:cubicBezTo>
                <a:cubicBezTo>
                  <a:pt x="8901670" y="3525999"/>
                  <a:pt x="8958171" y="3482921"/>
                  <a:pt x="9000546" y="3450615"/>
                </a:cubicBezTo>
                <a:cubicBezTo>
                  <a:pt x="9006440" y="3441175"/>
                  <a:pt x="9028797" y="3429077"/>
                  <a:pt x="9037030" y="3427747"/>
                </a:cubicBezTo>
                <a:cubicBezTo>
                  <a:pt x="9125336" y="3345582"/>
                  <a:pt x="9199425" y="3333625"/>
                  <a:pt x="9292408" y="3267680"/>
                </a:cubicBezTo>
                <a:cubicBezTo>
                  <a:pt x="9363127" y="3154394"/>
                  <a:pt x="9483146" y="3092578"/>
                  <a:pt x="9606813" y="2953768"/>
                </a:cubicBezTo>
                <a:cubicBezTo>
                  <a:pt x="9611492" y="2969992"/>
                  <a:pt x="9639741" y="2948454"/>
                  <a:pt x="9650312" y="2955238"/>
                </a:cubicBezTo>
                <a:cubicBezTo>
                  <a:pt x="9670329" y="2935026"/>
                  <a:pt x="9696242" y="2905377"/>
                  <a:pt x="9724493" y="2883839"/>
                </a:cubicBezTo>
                <a:cubicBezTo>
                  <a:pt x="9722528" y="2886986"/>
                  <a:pt x="9720565" y="2890133"/>
                  <a:pt x="9718600" y="2893280"/>
                </a:cubicBezTo>
                <a:lnTo>
                  <a:pt x="9712706" y="2902720"/>
                </a:lnTo>
                <a:cubicBezTo>
                  <a:pt x="9720938" y="2901391"/>
                  <a:pt x="9729169" y="2900062"/>
                  <a:pt x="9726832" y="2891951"/>
                </a:cubicBezTo>
                <a:cubicBezTo>
                  <a:pt x="9728796" y="2888804"/>
                  <a:pt x="9730760" y="2885657"/>
                  <a:pt x="9732724" y="2882511"/>
                </a:cubicBezTo>
                <a:lnTo>
                  <a:pt x="9740957" y="2881182"/>
                </a:lnTo>
                <a:cubicBezTo>
                  <a:pt x="9765652" y="2877196"/>
                  <a:pt x="9809245" y="2819225"/>
                  <a:pt x="9866962" y="2750483"/>
                </a:cubicBezTo>
                <a:cubicBezTo>
                  <a:pt x="9922341" y="2673632"/>
                  <a:pt x="9991845" y="2586010"/>
                  <a:pt x="10047224" y="2509157"/>
                </a:cubicBezTo>
                <a:cubicBezTo>
                  <a:pt x="10073135" y="2479508"/>
                  <a:pt x="10087261" y="2468739"/>
                  <a:pt x="10104941" y="2440418"/>
                </a:cubicBezTo>
                <a:cubicBezTo>
                  <a:pt x="10166212" y="2354125"/>
                  <a:pt x="10214577" y="2252937"/>
                  <a:pt x="10267616" y="2167973"/>
                </a:cubicBezTo>
                <a:cubicBezTo>
                  <a:pt x="10279403" y="2149093"/>
                  <a:pt x="10301761" y="2136995"/>
                  <a:pt x="10305316" y="2119442"/>
                </a:cubicBezTo>
                <a:cubicBezTo>
                  <a:pt x="10305316" y="2119442"/>
                  <a:pt x="10307654" y="2127555"/>
                  <a:pt x="10299423" y="2128882"/>
                </a:cubicBezTo>
                <a:lnTo>
                  <a:pt x="10301761" y="2136995"/>
                </a:lnTo>
                <a:cubicBezTo>
                  <a:pt x="10307654" y="2127555"/>
                  <a:pt x="10307654" y="2127555"/>
                  <a:pt x="10313548" y="2118114"/>
                </a:cubicBezTo>
                <a:cubicBezTo>
                  <a:pt x="10315513" y="2114968"/>
                  <a:pt x="10317477" y="2111820"/>
                  <a:pt x="10319442" y="2108672"/>
                </a:cubicBezTo>
                <a:cubicBezTo>
                  <a:pt x="10315886" y="2126225"/>
                  <a:pt x="10286420" y="2173428"/>
                  <a:pt x="10285204" y="2199093"/>
                </a:cubicBezTo>
                <a:cubicBezTo>
                  <a:pt x="10295774" y="2205875"/>
                  <a:pt x="10313454" y="2177554"/>
                  <a:pt x="10331133" y="2149232"/>
                </a:cubicBezTo>
                <a:lnTo>
                  <a:pt x="10333472" y="2157343"/>
                </a:lnTo>
                <a:cubicBezTo>
                  <a:pt x="10331508" y="2160491"/>
                  <a:pt x="10329544" y="2163638"/>
                  <a:pt x="10327579" y="2166786"/>
                </a:cubicBezTo>
                <a:cubicBezTo>
                  <a:pt x="10338150" y="2173568"/>
                  <a:pt x="10335811" y="2165456"/>
                  <a:pt x="10341705" y="2156014"/>
                </a:cubicBezTo>
                <a:lnTo>
                  <a:pt x="10347599" y="2146574"/>
                </a:lnTo>
                <a:cubicBezTo>
                  <a:pt x="10355829" y="2145245"/>
                  <a:pt x="10318132" y="2193776"/>
                  <a:pt x="10340488" y="2181681"/>
                </a:cubicBezTo>
                <a:lnTo>
                  <a:pt x="10434783" y="2030633"/>
                </a:lnTo>
                <a:cubicBezTo>
                  <a:pt x="10464249" y="1983430"/>
                  <a:pt x="10479592" y="1946996"/>
                  <a:pt x="10458450" y="1933430"/>
                </a:cubicBezTo>
                <a:cubicBezTo>
                  <a:pt x="10466682" y="1932101"/>
                  <a:pt x="10464343" y="1923989"/>
                  <a:pt x="10464343" y="1923989"/>
                </a:cubicBezTo>
                <a:cubicBezTo>
                  <a:pt x="10472573" y="1922661"/>
                  <a:pt x="10478467" y="1913221"/>
                  <a:pt x="10476129" y="1905109"/>
                </a:cubicBezTo>
                <a:lnTo>
                  <a:pt x="10467899" y="1906438"/>
                </a:lnTo>
                <a:lnTo>
                  <a:pt x="10462004" y="1915879"/>
                </a:lnTo>
                <a:cubicBezTo>
                  <a:pt x="10459665" y="1907766"/>
                  <a:pt x="10463221" y="1890214"/>
                  <a:pt x="10472668" y="1863222"/>
                </a:cubicBezTo>
                <a:cubicBezTo>
                  <a:pt x="10462100" y="1856437"/>
                  <a:pt x="10449189" y="1841543"/>
                  <a:pt x="10446851" y="1833430"/>
                </a:cubicBezTo>
                <a:cubicBezTo>
                  <a:pt x="10493998" y="1757908"/>
                  <a:pt x="10512893" y="1703923"/>
                  <a:pt x="10555364" y="1612175"/>
                </a:cubicBezTo>
                <a:cubicBezTo>
                  <a:pt x="10567150" y="1593294"/>
                  <a:pt x="10570705" y="1575743"/>
                  <a:pt x="10571922" y="1550077"/>
                </a:cubicBezTo>
                <a:cubicBezTo>
                  <a:pt x="10620284" y="1448891"/>
                  <a:pt x="10660414" y="1349031"/>
                  <a:pt x="10692314" y="1250500"/>
                </a:cubicBezTo>
                <a:cubicBezTo>
                  <a:pt x="10730107" y="1142530"/>
                  <a:pt x="10762006" y="1044000"/>
                  <a:pt x="10804475" y="952253"/>
                </a:cubicBezTo>
                <a:lnTo>
                  <a:pt x="10806814" y="960365"/>
                </a:lnTo>
                <a:cubicBezTo>
                  <a:pt x="10800921" y="969804"/>
                  <a:pt x="10803260" y="977917"/>
                  <a:pt x="10803260" y="977917"/>
                </a:cubicBezTo>
                <a:cubicBezTo>
                  <a:pt x="10811492" y="976588"/>
                  <a:pt x="10817383" y="967147"/>
                  <a:pt x="10815046" y="959035"/>
                </a:cubicBezTo>
                <a:cubicBezTo>
                  <a:pt x="10820939" y="949596"/>
                  <a:pt x="10820939" y="949596"/>
                  <a:pt x="10818601" y="941484"/>
                </a:cubicBezTo>
                <a:cubicBezTo>
                  <a:pt x="10826833" y="940154"/>
                  <a:pt x="10829172" y="948267"/>
                  <a:pt x="10823278" y="957706"/>
                </a:cubicBezTo>
                <a:cubicBezTo>
                  <a:pt x="10800827" y="1029244"/>
                  <a:pt x="10754803" y="1138543"/>
                  <a:pt x="10739368" y="1234417"/>
                </a:cubicBezTo>
                <a:cubicBezTo>
                  <a:pt x="10741705" y="1242529"/>
                  <a:pt x="10746383" y="1258753"/>
                  <a:pt x="10764063" y="1230431"/>
                </a:cubicBezTo>
                <a:cubicBezTo>
                  <a:pt x="10759387" y="1214206"/>
                  <a:pt x="10768834" y="1187216"/>
                  <a:pt x="10775944" y="1152110"/>
                </a:cubicBezTo>
                <a:cubicBezTo>
                  <a:pt x="10797084" y="1165678"/>
                  <a:pt x="10806626" y="1079245"/>
                  <a:pt x="10819629" y="1034699"/>
                </a:cubicBezTo>
                <a:cubicBezTo>
                  <a:pt x="10860976" y="909176"/>
                  <a:pt x="10916449" y="772884"/>
                  <a:pt x="10936655" y="633795"/>
                </a:cubicBezTo>
                <a:cubicBezTo>
                  <a:pt x="10940210" y="616241"/>
                  <a:pt x="10937871" y="608130"/>
                  <a:pt x="10941426" y="590579"/>
                </a:cubicBezTo>
                <a:cubicBezTo>
                  <a:pt x="10943859" y="539249"/>
                  <a:pt x="10978097" y="448832"/>
                  <a:pt x="10968743" y="416384"/>
                </a:cubicBezTo>
                <a:cubicBezTo>
                  <a:pt x="10979313" y="423167"/>
                  <a:pt x="10985206" y="413726"/>
                  <a:pt x="10996993" y="394845"/>
                </a:cubicBezTo>
                <a:cubicBezTo>
                  <a:pt x="10984085" y="379951"/>
                  <a:pt x="10990071" y="311070"/>
                  <a:pt x="10990071" y="311070"/>
                </a:cubicBezTo>
                <a:cubicBezTo>
                  <a:pt x="10994749" y="327294"/>
                  <a:pt x="11002981" y="325965"/>
                  <a:pt x="11002981" y="325965"/>
                </a:cubicBezTo>
                <a:cubicBezTo>
                  <a:pt x="11014860" y="247645"/>
                  <a:pt x="11011399" y="205757"/>
                  <a:pt x="11009156" y="138206"/>
                </a:cubicBezTo>
                <a:cubicBezTo>
                  <a:pt x="10982121" y="134079"/>
                  <a:pt x="10980811" y="219184"/>
                  <a:pt x="10980717" y="278622"/>
                </a:cubicBezTo>
                <a:cubicBezTo>
                  <a:pt x="10941802" y="352818"/>
                  <a:pt x="10936937" y="455474"/>
                  <a:pt x="10913270" y="552676"/>
                </a:cubicBezTo>
                <a:lnTo>
                  <a:pt x="10910931" y="544566"/>
                </a:lnTo>
                <a:cubicBezTo>
                  <a:pt x="10916826" y="535125"/>
                  <a:pt x="10914486" y="527012"/>
                  <a:pt x="10903915" y="520229"/>
                </a:cubicBezTo>
                <a:lnTo>
                  <a:pt x="10901435" y="525586"/>
                </a:lnTo>
                <a:lnTo>
                  <a:pt x="10907076" y="461622"/>
                </a:lnTo>
                <a:cubicBezTo>
                  <a:pt x="10915083" y="381536"/>
                  <a:pt x="10926905" y="293675"/>
                  <a:pt x="10941990" y="233938"/>
                </a:cubicBezTo>
                <a:cubicBezTo>
                  <a:pt x="10940868" y="200162"/>
                  <a:pt x="10941803" y="166054"/>
                  <a:pt x="10940235" y="134472"/>
                </a:cubicBezTo>
                <a:lnTo>
                  <a:pt x="10937646" y="110111"/>
                </a:lnTo>
                <a:lnTo>
                  <a:pt x="10935643" y="110457"/>
                </a:lnTo>
                <a:close/>
                <a:moveTo>
                  <a:pt x="10956324" y="106890"/>
                </a:moveTo>
                <a:lnTo>
                  <a:pt x="10949266" y="108108"/>
                </a:lnTo>
                <a:lnTo>
                  <a:pt x="10964671" y="108496"/>
                </a:lnTo>
                <a:close/>
                <a:moveTo>
                  <a:pt x="7771703" y="104762"/>
                </a:moveTo>
                <a:cubicBezTo>
                  <a:pt x="7784571" y="107230"/>
                  <a:pt x="7794977" y="107988"/>
                  <a:pt x="7807637" y="111281"/>
                </a:cubicBezTo>
                <a:cubicBezTo>
                  <a:pt x="7811195" y="112458"/>
                  <a:pt x="7821393" y="114043"/>
                  <a:pt x="7816870" y="120598"/>
                </a:cubicBezTo>
                <a:cubicBezTo>
                  <a:pt x="7808030" y="132882"/>
                  <a:pt x="7793458" y="121800"/>
                  <a:pt x="7778877" y="122344"/>
                </a:cubicBezTo>
                <a:cubicBezTo>
                  <a:pt x="7772922" y="123056"/>
                  <a:pt x="7772454" y="109484"/>
                  <a:pt x="7771703" y="104762"/>
                </a:cubicBezTo>
                <a:close/>
                <a:moveTo>
                  <a:pt x="10020804" y="49055"/>
                </a:moveTo>
                <a:lnTo>
                  <a:pt x="10015760" y="51317"/>
                </a:lnTo>
                <a:cubicBezTo>
                  <a:pt x="10008500" y="58398"/>
                  <a:pt x="10004215" y="68359"/>
                  <a:pt x="10001677" y="82929"/>
                </a:cubicBezTo>
                <a:cubicBezTo>
                  <a:pt x="10001451" y="85005"/>
                  <a:pt x="9997684" y="87812"/>
                  <a:pt x="9995832" y="90529"/>
                </a:cubicBezTo>
                <a:cubicBezTo>
                  <a:pt x="9992382" y="95198"/>
                  <a:pt x="9989821" y="102825"/>
                  <a:pt x="9985828" y="107709"/>
                </a:cubicBezTo>
                <a:cubicBezTo>
                  <a:pt x="9984231" y="109661"/>
                  <a:pt x="9982379" y="112378"/>
                  <a:pt x="9982695" y="114238"/>
                </a:cubicBezTo>
                <a:cubicBezTo>
                  <a:pt x="9984143" y="129554"/>
                  <a:pt x="9983198" y="139028"/>
                  <a:pt x="9977996" y="144883"/>
                </a:cubicBezTo>
                <a:lnTo>
                  <a:pt x="9953514" y="152119"/>
                </a:lnTo>
                <a:lnTo>
                  <a:pt x="9941952" y="178191"/>
                </a:lnTo>
                <a:cubicBezTo>
                  <a:pt x="9926029" y="214961"/>
                  <a:pt x="9907929" y="258997"/>
                  <a:pt x="9887140" y="315239"/>
                </a:cubicBezTo>
                <a:cubicBezTo>
                  <a:pt x="9902231" y="363173"/>
                  <a:pt x="9830649" y="420699"/>
                  <a:pt x="9854884" y="416159"/>
                </a:cubicBezTo>
                <a:cubicBezTo>
                  <a:pt x="9807697" y="634345"/>
                  <a:pt x="9772265" y="743238"/>
                  <a:pt x="9724616" y="832056"/>
                </a:cubicBezTo>
                <a:cubicBezTo>
                  <a:pt x="9722439" y="835695"/>
                  <a:pt x="9720263" y="839338"/>
                  <a:pt x="9718086" y="842978"/>
                </a:cubicBezTo>
                <a:lnTo>
                  <a:pt x="9729796" y="849109"/>
                </a:lnTo>
                <a:cubicBezTo>
                  <a:pt x="9735546" y="849222"/>
                  <a:pt x="9743346" y="852696"/>
                  <a:pt x="9745873" y="858007"/>
                </a:cubicBezTo>
                <a:cubicBezTo>
                  <a:pt x="9748914" y="867063"/>
                  <a:pt x="9748431" y="870929"/>
                  <a:pt x="9745462" y="871736"/>
                </a:cubicBezTo>
                <a:cubicBezTo>
                  <a:pt x="9742490" y="872543"/>
                  <a:pt x="9737034" y="870291"/>
                  <a:pt x="9730122" y="867110"/>
                </a:cubicBezTo>
                <a:lnTo>
                  <a:pt x="9709660" y="857073"/>
                </a:lnTo>
                <a:lnTo>
                  <a:pt x="9686212" y="896298"/>
                </a:lnTo>
                <a:cubicBezTo>
                  <a:pt x="9644769" y="959565"/>
                  <a:pt x="9593080" y="1024085"/>
                  <a:pt x="9521034" y="1127495"/>
                </a:cubicBezTo>
                <a:lnTo>
                  <a:pt x="9381282" y="1305851"/>
                </a:lnTo>
                <a:lnTo>
                  <a:pt x="9333991" y="1419834"/>
                </a:lnTo>
                <a:lnTo>
                  <a:pt x="9337317" y="1413240"/>
                </a:lnTo>
                <a:lnTo>
                  <a:pt x="9336083" y="1425973"/>
                </a:lnTo>
                <a:lnTo>
                  <a:pt x="9348229" y="1461620"/>
                </a:lnTo>
                <a:lnTo>
                  <a:pt x="9358989" y="1459148"/>
                </a:lnTo>
                <a:cubicBezTo>
                  <a:pt x="9367656" y="1453561"/>
                  <a:pt x="9378928" y="1443518"/>
                  <a:pt x="9393332" y="1428129"/>
                </a:cubicBezTo>
                <a:lnTo>
                  <a:pt x="9443873" y="1341170"/>
                </a:lnTo>
                <a:lnTo>
                  <a:pt x="9441761" y="1353310"/>
                </a:lnTo>
                <a:cubicBezTo>
                  <a:pt x="9415692" y="1452762"/>
                  <a:pt x="9328411" y="1616632"/>
                  <a:pt x="9251765" y="1700357"/>
                </a:cubicBezTo>
                <a:lnTo>
                  <a:pt x="9263116" y="1661854"/>
                </a:lnTo>
                <a:cubicBezTo>
                  <a:pt x="9274466" y="1623350"/>
                  <a:pt x="9300963" y="1611807"/>
                  <a:pt x="9259318" y="1596386"/>
                </a:cubicBezTo>
                <a:cubicBezTo>
                  <a:pt x="9259318" y="1596386"/>
                  <a:pt x="9247968" y="1634890"/>
                  <a:pt x="9221470" y="1646435"/>
                </a:cubicBezTo>
                <a:cubicBezTo>
                  <a:pt x="9207589" y="1641293"/>
                  <a:pt x="9204616" y="1612461"/>
                  <a:pt x="9179824" y="1631012"/>
                </a:cubicBezTo>
                <a:cubicBezTo>
                  <a:pt x="9155032" y="1649563"/>
                  <a:pt x="9093498" y="1721651"/>
                  <a:pt x="9072715" y="1757742"/>
                </a:cubicBezTo>
                <a:cubicBezTo>
                  <a:pt x="9051931" y="1793830"/>
                  <a:pt x="9055120" y="1825888"/>
                  <a:pt x="9055126" y="1847547"/>
                </a:cubicBezTo>
                <a:cubicBezTo>
                  <a:pt x="9055136" y="1869204"/>
                  <a:pt x="9072758" y="1887685"/>
                  <a:pt x="9072758" y="1887685"/>
                </a:cubicBezTo>
                <a:cubicBezTo>
                  <a:pt x="9099258" y="1876143"/>
                  <a:pt x="8739316" y="2485552"/>
                  <a:pt x="8765815" y="2474010"/>
                </a:cubicBezTo>
                <a:cubicBezTo>
                  <a:pt x="8845308" y="2439383"/>
                  <a:pt x="9422625" y="1690903"/>
                  <a:pt x="9350725" y="1856465"/>
                </a:cubicBezTo>
                <a:cubicBezTo>
                  <a:pt x="9524820" y="1579267"/>
                  <a:pt x="9743499" y="1455006"/>
                  <a:pt x="9811601" y="1223976"/>
                </a:cubicBezTo>
                <a:cubicBezTo>
                  <a:pt x="9852758" y="1143123"/>
                  <a:pt x="9887695" y="1064272"/>
                  <a:pt x="9921368" y="984202"/>
                </a:cubicBezTo>
                <a:lnTo>
                  <a:pt x="10007432" y="776080"/>
                </a:lnTo>
                <a:lnTo>
                  <a:pt x="9996510" y="772856"/>
                </a:lnTo>
                <a:cubicBezTo>
                  <a:pt x="9990307" y="769388"/>
                  <a:pt x="9985103" y="764321"/>
                  <a:pt x="9982107" y="757248"/>
                </a:cubicBezTo>
                <a:cubicBezTo>
                  <a:pt x="9981507" y="748504"/>
                  <a:pt x="9975432" y="739292"/>
                  <a:pt x="9974832" y="730549"/>
                </a:cubicBezTo>
                <a:cubicBezTo>
                  <a:pt x="9974794" y="722193"/>
                  <a:pt x="9973201" y="716091"/>
                  <a:pt x="9965915" y="711039"/>
                </a:cubicBezTo>
                <a:cubicBezTo>
                  <a:pt x="9958629" y="705986"/>
                  <a:pt x="9950606" y="710418"/>
                  <a:pt x="9942156" y="707057"/>
                </a:cubicBezTo>
                <a:cubicBezTo>
                  <a:pt x="9933531" y="702743"/>
                  <a:pt x="9926462" y="696175"/>
                  <a:pt x="9930046" y="686167"/>
                </a:cubicBezTo>
                <a:cubicBezTo>
                  <a:pt x="9936438" y="667280"/>
                  <a:pt x="9929929" y="661100"/>
                  <a:pt x="9912638" y="654941"/>
                </a:cubicBezTo>
                <a:cubicBezTo>
                  <a:pt x="9912944" y="648489"/>
                  <a:pt x="9916267" y="642466"/>
                  <a:pt x="9917132" y="636404"/>
                </a:cubicBezTo>
                <a:cubicBezTo>
                  <a:pt x="9917782" y="631856"/>
                  <a:pt x="9919380" y="627135"/>
                  <a:pt x="9915457" y="624414"/>
                </a:cubicBezTo>
                <a:cubicBezTo>
                  <a:pt x="9911534" y="621694"/>
                  <a:pt x="9908770" y="628105"/>
                  <a:pt x="9905535" y="629194"/>
                </a:cubicBezTo>
                <a:cubicBezTo>
                  <a:pt x="9899586" y="623403"/>
                  <a:pt x="9892684" y="628612"/>
                  <a:pt x="9890402" y="618702"/>
                </a:cubicBezTo>
                <a:cubicBezTo>
                  <a:pt x="9889715" y="614893"/>
                  <a:pt x="9888899" y="607664"/>
                  <a:pt x="9893472" y="605837"/>
                </a:cubicBezTo>
                <a:cubicBezTo>
                  <a:pt x="9916987" y="581333"/>
                  <a:pt x="9922429" y="562621"/>
                  <a:pt x="9911491" y="529219"/>
                </a:cubicBezTo>
                <a:cubicBezTo>
                  <a:pt x="9910587" y="526925"/>
                  <a:pt x="9912574" y="521639"/>
                  <a:pt x="9912834" y="517657"/>
                </a:cubicBezTo>
                <a:cubicBezTo>
                  <a:pt x="9913528" y="510642"/>
                  <a:pt x="9911807" y="501120"/>
                  <a:pt x="9912889" y="493542"/>
                </a:cubicBezTo>
                <a:cubicBezTo>
                  <a:pt x="9913322" y="490510"/>
                  <a:pt x="9913582" y="486527"/>
                  <a:pt x="9912290" y="484797"/>
                </a:cubicBezTo>
                <a:cubicBezTo>
                  <a:pt x="9893155" y="454873"/>
                  <a:pt x="9895446" y="443136"/>
                  <a:pt x="9923446" y="421742"/>
                </a:cubicBezTo>
                <a:cubicBezTo>
                  <a:pt x="9927807" y="410608"/>
                  <a:pt x="9936091" y="402193"/>
                  <a:pt x="9942693" y="392613"/>
                </a:cubicBezTo>
                <a:cubicBezTo>
                  <a:pt x="9949518" y="370694"/>
                  <a:pt x="9961775" y="351709"/>
                  <a:pt x="9967091" y="329577"/>
                </a:cubicBezTo>
                <a:cubicBezTo>
                  <a:pt x="9967695" y="327498"/>
                  <a:pt x="9970370" y="326021"/>
                  <a:pt x="9971706" y="325282"/>
                </a:cubicBezTo>
                <a:cubicBezTo>
                  <a:pt x="9990211" y="316459"/>
                  <a:pt x="9997113" y="311253"/>
                  <a:pt x="9996176" y="289780"/>
                </a:cubicBezTo>
                <a:cubicBezTo>
                  <a:pt x="9995748" y="281987"/>
                  <a:pt x="9996658" y="273456"/>
                  <a:pt x="10001880" y="267084"/>
                </a:cubicBezTo>
                <a:cubicBezTo>
                  <a:pt x="10012494" y="255288"/>
                  <a:pt x="10003915" y="248507"/>
                  <a:pt x="9995941" y="239647"/>
                </a:cubicBezTo>
                <a:cubicBezTo>
                  <a:pt x="9989432" y="233466"/>
                  <a:pt x="9983694" y="236984"/>
                  <a:pt x="9977269" y="236693"/>
                </a:cubicBezTo>
                <a:cubicBezTo>
                  <a:pt x="9964418" y="236110"/>
                  <a:pt x="9955406" y="232361"/>
                  <a:pt x="9956965" y="219282"/>
                </a:cubicBezTo>
                <a:cubicBezTo>
                  <a:pt x="9958525" y="206205"/>
                  <a:pt x="9971681" y="200336"/>
                  <a:pt x="9975310" y="187861"/>
                </a:cubicBezTo>
                <a:cubicBezTo>
                  <a:pt x="9975697" y="187298"/>
                  <a:pt x="9976087" y="186734"/>
                  <a:pt x="9975525" y="186346"/>
                </a:cubicBezTo>
                <a:cubicBezTo>
                  <a:pt x="9974964" y="185957"/>
                  <a:pt x="9974015" y="186132"/>
                  <a:pt x="9973455" y="185743"/>
                </a:cubicBezTo>
                <a:cubicBezTo>
                  <a:pt x="9970265" y="184364"/>
                  <a:pt x="9968799" y="181682"/>
                  <a:pt x="9968672" y="178262"/>
                </a:cubicBezTo>
                <a:cubicBezTo>
                  <a:pt x="9968544" y="174842"/>
                  <a:pt x="9971047" y="172413"/>
                  <a:pt x="9973505" y="172452"/>
                </a:cubicBezTo>
                <a:cubicBezTo>
                  <a:pt x="9975964" y="172491"/>
                  <a:pt x="9975014" y="172666"/>
                  <a:pt x="9976912" y="172316"/>
                </a:cubicBezTo>
                <a:cubicBezTo>
                  <a:pt x="9977733" y="168721"/>
                  <a:pt x="9978381" y="164174"/>
                  <a:pt x="9979764" y="160968"/>
                </a:cubicBezTo>
                <a:cubicBezTo>
                  <a:pt x="9983304" y="153428"/>
                  <a:pt x="9987920" y="149133"/>
                  <a:pt x="9993141" y="142760"/>
                </a:cubicBezTo>
                <a:cubicBezTo>
                  <a:pt x="9995255" y="140895"/>
                  <a:pt x="9999139" y="135259"/>
                  <a:pt x="10001082" y="132441"/>
                </a:cubicBezTo>
                <a:lnTo>
                  <a:pt x="10000565" y="129585"/>
                </a:lnTo>
                <a:cubicBezTo>
                  <a:pt x="9991215" y="113107"/>
                  <a:pt x="10005709" y="106499"/>
                  <a:pt x="10014597" y="96007"/>
                </a:cubicBezTo>
                <a:cubicBezTo>
                  <a:pt x="10023315" y="84561"/>
                  <a:pt x="10023015" y="80189"/>
                  <a:pt x="10019829" y="67986"/>
                </a:cubicBezTo>
                <a:close/>
                <a:moveTo>
                  <a:pt x="8028379" y="44745"/>
                </a:moveTo>
                <a:cubicBezTo>
                  <a:pt x="8037689" y="46035"/>
                  <a:pt x="8046107" y="47030"/>
                  <a:pt x="8056101" y="49440"/>
                </a:cubicBezTo>
                <a:cubicBezTo>
                  <a:pt x="8058768" y="50324"/>
                  <a:pt x="8066091" y="51851"/>
                  <a:pt x="8063075" y="56222"/>
                </a:cubicBezTo>
                <a:cubicBezTo>
                  <a:pt x="8055949" y="65494"/>
                  <a:pt x="8045621" y="56709"/>
                  <a:pt x="8034804" y="57605"/>
                </a:cubicBezTo>
                <a:cubicBezTo>
                  <a:pt x="8029738" y="58612"/>
                  <a:pt x="8029335" y="48640"/>
                  <a:pt x="8028379" y="44745"/>
                </a:cubicBezTo>
                <a:close/>
                <a:moveTo>
                  <a:pt x="8099650" y="0"/>
                </a:moveTo>
                <a:lnTo>
                  <a:pt x="8138445" y="0"/>
                </a:lnTo>
                <a:lnTo>
                  <a:pt x="8156133" y="19014"/>
                </a:lnTo>
                <a:cubicBezTo>
                  <a:pt x="8165909" y="33880"/>
                  <a:pt x="8174936" y="44021"/>
                  <a:pt x="8192121" y="40760"/>
                </a:cubicBezTo>
                <a:cubicBezTo>
                  <a:pt x="8209305" y="37498"/>
                  <a:pt x="8209726" y="24219"/>
                  <a:pt x="8210560" y="9286"/>
                </a:cubicBezTo>
                <a:lnTo>
                  <a:pt x="8215279" y="0"/>
                </a:lnTo>
                <a:lnTo>
                  <a:pt x="10045228" y="0"/>
                </a:lnTo>
                <a:lnTo>
                  <a:pt x="10041449" y="3715"/>
                </a:lnTo>
                <a:lnTo>
                  <a:pt x="10040260" y="6795"/>
                </a:lnTo>
                <a:lnTo>
                  <a:pt x="10051800" y="0"/>
                </a:lnTo>
                <a:lnTo>
                  <a:pt x="10906320" y="0"/>
                </a:lnTo>
                <a:lnTo>
                  <a:pt x="10905787" y="3554"/>
                </a:lnTo>
                <a:cubicBezTo>
                  <a:pt x="10913162" y="3669"/>
                  <a:pt x="10921096" y="4175"/>
                  <a:pt x="10928472" y="4292"/>
                </a:cubicBezTo>
                <a:cubicBezTo>
                  <a:pt x="10934202" y="11598"/>
                  <a:pt x="10927473" y="17758"/>
                  <a:pt x="10931308" y="25413"/>
                </a:cubicBezTo>
                <a:cubicBezTo>
                  <a:pt x="10932078" y="35110"/>
                  <a:pt x="10928240" y="38278"/>
                  <a:pt x="10919827" y="43273"/>
                </a:cubicBezTo>
                <a:cubicBezTo>
                  <a:pt x="10909689" y="49568"/>
                  <a:pt x="10901839" y="54950"/>
                  <a:pt x="10908602" y="67969"/>
                </a:cubicBezTo>
                <a:cubicBezTo>
                  <a:pt x="10912438" y="75625"/>
                  <a:pt x="10920500" y="79550"/>
                  <a:pt x="10929383" y="79881"/>
                </a:cubicBezTo>
                <a:cubicBezTo>
                  <a:pt x="10930892" y="80095"/>
                  <a:pt x="10932014" y="80871"/>
                  <a:pt x="10933134" y="81649"/>
                </a:cubicBezTo>
                <a:cubicBezTo>
                  <a:pt x="10944949" y="87341"/>
                  <a:pt x="10956934" y="93987"/>
                  <a:pt x="10969740" y="97037"/>
                </a:cubicBezTo>
                <a:cubicBezTo>
                  <a:pt x="10984056" y="100302"/>
                  <a:pt x="10997341" y="97852"/>
                  <a:pt x="11010663" y="103761"/>
                </a:cubicBezTo>
                <a:cubicBezTo>
                  <a:pt x="11018470" y="100846"/>
                  <a:pt x="11025024" y="104557"/>
                  <a:pt x="11032571" y="105625"/>
                </a:cubicBezTo>
                <a:cubicBezTo>
                  <a:pt x="11059521" y="110988"/>
                  <a:pt x="11083626" y="116875"/>
                  <a:pt x="11111830" y="115612"/>
                </a:cubicBezTo>
                <a:lnTo>
                  <a:pt x="11116100" y="118140"/>
                </a:lnTo>
                <a:cubicBezTo>
                  <a:pt x="11116180" y="118130"/>
                  <a:pt x="11116261" y="118118"/>
                  <a:pt x="11116341" y="118108"/>
                </a:cubicBezTo>
                <a:cubicBezTo>
                  <a:pt x="11125090" y="119129"/>
                  <a:pt x="11131318" y="118361"/>
                  <a:pt x="11135859" y="111956"/>
                </a:cubicBezTo>
                <a:cubicBezTo>
                  <a:pt x="11140399" y="105551"/>
                  <a:pt x="11134926" y="97231"/>
                  <a:pt x="11137574" y="89485"/>
                </a:cubicBezTo>
                <a:cubicBezTo>
                  <a:pt x="11141203" y="81694"/>
                  <a:pt x="11147353" y="75690"/>
                  <a:pt x="11158208" y="80422"/>
                </a:cubicBezTo>
                <a:cubicBezTo>
                  <a:pt x="11178658" y="88995"/>
                  <a:pt x="11184459" y="83483"/>
                  <a:pt x="11189125" y="67544"/>
                </a:cubicBezTo>
                <a:cubicBezTo>
                  <a:pt x="11195916" y="68656"/>
                  <a:pt x="11202570" y="72632"/>
                  <a:pt x="11209013" y="74238"/>
                </a:cubicBezTo>
                <a:cubicBezTo>
                  <a:pt x="11213842" y="75441"/>
                  <a:pt x="11218955" y="77584"/>
                  <a:pt x="11221400" y="74135"/>
                </a:cubicBezTo>
                <a:cubicBezTo>
                  <a:pt x="11223845" y="70685"/>
                  <a:pt x="11216840" y="67201"/>
                  <a:pt x="11215365" y="63936"/>
                </a:cubicBezTo>
                <a:cubicBezTo>
                  <a:pt x="11220817" y="58918"/>
                  <a:pt x="11214648" y="51583"/>
                  <a:pt x="11224794" y="50632"/>
                </a:cubicBezTo>
                <a:cubicBezTo>
                  <a:pt x="11228713" y="50449"/>
                  <a:pt x="11236203" y="50577"/>
                  <a:pt x="11238590" y="55228"/>
                </a:cubicBezTo>
                <a:cubicBezTo>
                  <a:pt x="11266694" y="81070"/>
                  <a:pt x="11286862" y="88702"/>
                  <a:pt x="11320728" y="82356"/>
                </a:cubicBezTo>
                <a:cubicBezTo>
                  <a:pt x="11323036" y="81771"/>
                  <a:pt x="11328781" y="84362"/>
                  <a:pt x="11332981" y="85118"/>
                </a:cubicBezTo>
                <a:cubicBezTo>
                  <a:pt x="11340402" y="86676"/>
                  <a:pt x="11350201" y="86217"/>
                  <a:pt x="11358251" y="88224"/>
                </a:cubicBezTo>
                <a:cubicBezTo>
                  <a:pt x="11361472" y="89026"/>
                  <a:pt x="11365673" y="89783"/>
                  <a:pt x="11367351" y="88751"/>
                </a:cubicBezTo>
                <a:cubicBezTo>
                  <a:pt x="11396725" y="74040"/>
                  <a:pt x="11418312" y="5313"/>
                  <a:pt x="11443623" y="35096"/>
                </a:cubicBezTo>
                <a:cubicBezTo>
                  <a:pt x="11455739" y="40724"/>
                  <a:pt x="11456357" y="86014"/>
                  <a:pt x="11467077" y="93612"/>
                </a:cubicBezTo>
                <a:cubicBezTo>
                  <a:pt x="11490747" y="102987"/>
                  <a:pt x="11511907" y="153456"/>
                  <a:pt x="11535645" y="161399"/>
                </a:cubicBezTo>
                <a:cubicBezTo>
                  <a:pt x="11537886" y="162246"/>
                  <a:pt x="11575922" y="83537"/>
                  <a:pt x="11576834" y="84924"/>
                </a:cubicBezTo>
                <a:cubicBezTo>
                  <a:pt x="11587991" y="103935"/>
                  <a:pt x="11557949" y="192751"/>
                  <a:pt x="11580348" y="194562"/>
                </a:cubicBezTo>
                <a:cubicBezTo>
                  <a:pt x="11588468" y="195135"/>
                  <a:pt x="11597501" y="197095"/>
                  <a:pt x="11604717" y="202951"/>
                </a:cubicBezTo>
                <a:cubicBezTo>
                  <a:pt x="11618173" y="214708"/>
                  <a:pt x="11624391" y="207273"/>
                  <a:pt x="11632850" y="200684"/>
                </a:cubicBezTo>
                <a:cubicBezTo>
                  <a:pt x="11638650" y="195173"/>
                  <a:pt x="11634372" y="189178"/>
                  <a:pt x="11634014" y="183003"/>
                </a:cubicBezTo>
                <a:cubicBezTo>
                  <a:pt x="11633296" y="170650"/>
                  <a:pt x="11636292" y="162412"/>
                  <a:pt x="11650155" y="165574"/>
                </a:cubicBezTo>
                <a:cubicBezTo>
                  <a:pt x="11664019" y="168739"/>
                  <a:pt x="11671527" y="182202"/>
                  <a:pt x="11684972" y="187290"/>
                </a:cubicBezTo>
                <a:cubicBezTo>
                  <a:pt x="11685603" y="187738"/>
                  <a:pt x="11686234" y="188184"/>
                  <a:pt x="11686582" y="187692"/>
                </a:cubicBezTo>
                <a:cubicBezTo>
                  <a:pt x="11686932" y="187199"/>
                  <a:pt x="11686652" y="186259"/>
                  <a:pt x="11687000" y="185767"/>
                </a:cubicBezTo>
                <a:cubicBezTo>
                  <a:pt x="11688116" y="182856"/>
                  <a:pt x="11690773" y="181780"/>
                  <a:pt x="11694343" y="182089"/>
                </a:cubicBezTo>
                <a:cubicBezTo>
                  <a:pt x="11697913" y="182398"/>
                  <a:pt x="11698242" y="192079"/>
                  <a:pt x="11700930" y="187498"/>
                </a:cubicBezTo>
                <a:cubicBezTo>
                  <a:pt x="11703619" y="182916"/>
                  <a:pt x="11709914" y="152717"/>
                  <a:pt x="11710477" y="154597"/>
                </a:cubicBezTo>
                <a:cubicBezTo>
                  <a:pt x="11714329" y="155846"/>
                  <a:pt x="11709677" y="185729"/>
                  <a:pt x="11713610" y="195004"/>
                </a:cubicBezTo>
                <a:cubicBezTo>
                  <a:pt x="11717542" y="204279"/>
                  <a:pt x="11726852" y="204389"/>
                  <a:pt x="11734070" y="210246"/>
                </a:cubicBezTo>
                <a:cubicBezTo>
                  <a:pt x="11736243" y="212526"/>
                  <a:pt x="11742548" y="216996"/>
                  <a:pt x="11745700" y="219230"/>
                </a:cubicBezTo>
                <a:lnTo>
                  <a:pt x="11748640" y="219093"/>
                </a:lnTo>
                <a:cubicBezTo>
                  <a:pt x="11764938" y="212137"/>
                  <a:pt x="11800520" y="190775"/>
                  <a:pt x="11812431" y="200699"/>
                </a:cubicBezTo>
                <a:cubicBezTo>
                  <a:pt x="11825325" y="210577"/>
                  <a:pt x="11802715" y="247055"/>
                  <a:pt x="11815170" y="245519"/>
                </a:cubicBezTo>
                <a:cubicBezTo>
                  <a:pt x="11833224" y="242770"/>
                  <a:pt x="11849744" y="244857"/>
                  <a:pt x="11868517" y="254461"/>
                </a:cubicBezTo>
                <a:cubicBezTo>
                  <a:pt x="11873279" y="257096"/>
                  <a:pt x="11872513" y="259513"/>
                  <a:pt x="11874618" y="263226"/>
                </a:cubicBezTo>
                <a:cubicBezTo>
                  <a:pt x="11884660" y="285149"/>
                  <a:pt x="11891596" y="290065"/>
                  <a:pt x="11917081" y="295542"/>
                </a:cubicBezTo>
                <a:cubicBezTo>
                  <a:pt x="11932273" y="298167"/>
                  <a:pt x="11949152" y="306431"/>
                  <a:pt x="11951908" y="323929"/>
                </a:cubicBezTo>
                <a:cubicBezTo>
                  <a:pt x="11952684" y="328179"/>
                  <a:pt x="11955701" y="333280"/>
                  <a:pt x="11957457" y="337483"/>
                </a:cubicBezTo>
                <a:cubicBezTo>
                  <a:pt x="11959563" y="341197"/>
                  <a:pt x="11960970" y="345894"/>
                  <a:pt x="11962726" y="350100"/>
                </a:cubicBezTo>
                <a:cubicBezTo>
                  <a:pt x="11968885" y="350765"/>
                  <a:pt x="11977006" y="351339"/>
                  <a:pt x="11983166" y="352004"/>
                </a:cubicBezTo>
                <a:cubicBezTo>
                  <a:pt x="11992264" y="352532"/>
                  <a:pt x="11999968" y="355030"/>
                  <a:pt x="12007670" y="357528"/>
                </a:cubicBezTo>
                <a:cubicBezTo>
                  <a:pt x="12020834" y="361677"/>
                  <a:pt x="12028459" y="358939"/>
                  <a:pt x="12039092" y="354631"/>
                </a:cubicBezTo>
                <a:cubicBezTo>
                  <a:pt x="12054059" y="348214"/>
                  <a:pt x="12068746" y="340858"/>
                  <a:pt x="12082803" y="333055"/>
                </a:cubicBezTo>
                <a:cubicBezTo>
                  <a:pt x="12093580" y="332552"/>
                  <a:pt x="12101351" y="333618"/>
                  <a:pt x="12108016" y="344263"/>
                </a:cubicBezTo>
                <a:cubicBezTo>
                  <a:pt x="12102438" y="358816"/>
                  <a:pt x="12056778" y="364049"/>
                  <a:pt x="12074732" y="365829"/>
                </a:cubicBezTo>
                <a:cubicBezTo>
                  <a:pt x="12083709" y="366718"/>
                  <a:pt x="12118869" y="360784"/>
                  <a:pt x="12151832" y="356233"/>
                </a:cubicBezTo>
                <a:lnTo>
                  <a:pt x="12192000" y="351909"/>
                </a:lnTo>
                <a:lnTo>
                  <a:pt x="12192000" y="368324"/>
                </a:lnTo>
                <a:lnTo>
                  <a:pt x="12153304" y="381056"/>
                </a:lnTo>
                <a:cubicBezTo>
                  <a:pt x="12120705" y="390830"/>
                  <a:pt x="12085533" y="400457"/>
                  <a:pt x="12075423" y="406290"/>
                </a:cubicBezTo>
                <a:cubicBezTo>
                  <a:pt x="12055202" y="417957"/>
                  <a:pt x="12089228" y="417553"/>
                  <a:pt x="12094418" y="424934"/>
                </a:cubicBezTo>
                <a:cubicBezTo>
                  <a:pt x="12103257" y="437860"/>
                  <a:pt x="12112152" y="442684"/>
                  <a:pt x="12126151" y="442983"/>
                </a:cubicBezTo>
                <a:cubicBezTo>
                  <a:pt x="12131453" y="442854"/>
                  <a:pt x="12141451" y="443247"/>
                  <a:pt x="12153560" y="444194"/>
                </a:cubicBezTo>
                <a:lnTo>
                  <a:pt x="12192000" y="448549"/>
                </a:lnTo>
                <a:lnTo>
                  <a:pt x="12192000" y="480026"/>
                </a:lnTo>
                <a:lnTo>
                  <a:pt x="12182059" y="481049"/>
                </a:lnTo>
                <a:cubicBezTo>
                  <a:pt x="12175186" y="481777"/>
                  <a:pt x="12171458" y="482312"/>
                  <a:pt x="12173804" y="482679"/>
                </a:cubicBezTo>
                <a:lnTo>
                  <a:pt x="12192000" y="484282"/>
                </a:lnTo>
                <a:lnTo>
                  <a:pt x="12192000" y="1749076"/>
                </a:lnTo>
                <a:lnTo>
                  <a:pt x="12186578" y="1749450"/>
                </a:lnTo>
                <a:cubicBezTo>
                  <a:pt x="12182955" y="1748547"/>
                  <a:pt x="12179261" y="1747410"/>
                  <a:pt x="12175448" y="1748779"/>
                </a:cubicBezTo>
                <a:cubicBezTo>
                  <a:pt x="12165369" y="1748297"/>
                  <a:pt x="12161654" y="1744183"/>
                  <a:pt x="12155552" y="1735417"/>
                </a:cubicBezTo>
                <a:cubicBezTo>
                  <a:pt x="12147906" y="1724817"/>
                  <a:pt x="12141455" y="1716543"/>
                  <a:pt x="12128515" y="1721436"/>
                </a:cubicBezTo>
                <a:cubicBezTo>
                  <a:pt x="12120890" y="1724174"/>
                  <a:pt x="12117612" y="1731474"/>
                  <a:pt x="12118184" y="1740021"/>
                </a:cubicBezTo>
                <a:cubicBezTo>
                  <a:pt x="12118116" y="1741454"/>
                  <a:pt x="12117417" y="1742440"/>
                  <a:pt x="12116719" y="1743425"/>
                </a:cubicBezTo>
                <a:cubicBezTo>
                  <a:pt x="12111977" y="1754127"/>
                  <a:pt x="12106253" y="1764875"/>
                  <a:pt x="12104382" y="1776872"/>
                </a:cubicBezTo>
                <a:cubicBezTo>
                  <a:pt x="12102441" y="1790302"/>
                  <a:pt x="12106381" y="1803458"/>
                  <a:pt x="12101569" y="1815593"/>
                </a:cubicBezTo>
                <a:cubicBezTo>
                  <a:pt x="12105431" y="1823509"/>
                  <a:pt x="12102219" y="1829377"/>
                  <a:pt x="12101880" y="1836539"/>
                </a:cubicBezTo>
                <a:cubicBezTo>
                  <a:pt x="12099049" y="1861919"/>
                  <a:pt x="12095373" y="1884482"/>
                  <a:pt x="12099613" y="1911916"/>
                </a:cubicBezTo>
                <a:cubicBezTo>
                  <a:pt x="12100671" y="1917108"/>
                  <a:pt x="12096694" y="1925390"/>
                  <a:pt x="12091096" y="1926605"/>
                </a:cubicBezTo>
                <a:cubicBezTo>
                  <a:pt x="12088439" y="1927682"/>
                  <a:pt x="12086547" y="1926341"/>
                  <a:pt x="12085635" y="1924954"/>
                </a:cubicBezTo>
                <a:cubicBezTo>
                  <a:pt x="12084724" y="1923567"/>
                  <a:pt x="12082618" y="1919855"/>
                  <a:pt x="12081357" y="1918960"/>
                </a:cubicBezTo>
                <a:cubicBezTo>
                  <a:pt x="12080347" y="1899000"/>
                  <a:pt x="12080250" y="1880426"/>
                  <a:pt x="12084070" y="1861667"/>
                </a:cubicBezTo>
                <a:cubicBezTo>
                  <a:pt x="12089163" y="1850473"/>
                  <a:pt x="12087117" y="1838658"/>
                  <a:pt x="12087377" y="1826260"/>
                </a:cubicBezTo>
                <a:cubicBezTo>
                  <a:pt x="12084283" y="1815924"/>
                  <a:pt x="12084059" y="1806883"/>
                  <a:pt x="12088666" y="1799044"/>
                </a:cubicBezTo>
                <a:cubicBezTo>
                  <a:pt x="12092227" y="1792685"/>
                  <a:pt x="12093128" y="1787403"/>
                  <a:pt x="12090878" y="1779887"/>
                </a:cubicBezTo>
                <a:cubicBezTo>
                  <a:pt x="12089258" y="1772816"/>
                  <a:pt x="12090441" y="1768472"/>
                  <a:pt x="12092671" y="1762651"/>
                </a:cubicBezTo>
                <a:lnTo>
                  <a:pt x="12088638" y="1748611"/>
                </a:lnTo>
                <a:cubicBezTo>
                  <a:pt x="12068008" y="1778539"/>
                  <a:pt x="12047377" y="1808466"/>
                  <a:pt x="12026747" y="1838393"/>
                </a:cubicBezTo>
                <a:cubicBezTo>
                  <a:pt x="11875266" y="2003233"/>
                  <a:pt x="11764546" y="2161462"/>
                  <a:pt x="11622517" y="2340549"/>
                </a:cubicBezTo>
                <a:lnTo>
                  <a:pt x="11482979" y="2508801"/>
                </a:lnTo>
                <a:lnTo>
                  <a:pt x="11501582" y="2567899"/>
                </a:lnTo>
                <a:cubicBezTo>
                  <a:pt x="11514338" y="2550550"/>
                  <a:pt x="11527095" y="2533201"/>
                  <a:pt x="11539851" y="2515851"/>
                </a:cubicBezTo>
                <a:cubicBezTo>
                  <a:pt x="11633053" y="2444623"/>
                  <a:pt x="11653404" y="2490416"/>
                  <a:pt x="11716750" y="2445073"/>
                </a:cubicBezTo>
                <a:cubicBezTo>
                  <a:pt x="11737866" y="2429958"/>
                  <a:pt x="11763757" y="2404717"/>
                  <a:pt x="11798719" y="2361642"/>
                </a:cubicBezTo>
                <a:cubicBezTo>
                  <a:pt x="11841503" y="2214434"/>
                  <a:pt x="12012383" y="2067486"/>
                  <a:pt x="12191286" y="1892936"/>
                </a:cubicBezTo>
                <a:lnTo>
                  <a:pt x="12192000" y="1892191"/>
                </a:lnTo>
                <a:lnTo>
                  <a:pt x="12192000" y="3402867"/>
                </a:lnTo>
                <a:lnTo>
                  <a:pt x="12124501" y="3445284"/>
                </a:lnTo>
                <a:cubicBezTo>
                  <a:pt x="11944868" y="3569164"/>
                  <a:pt x="11772840" y="3719810"/>
                  <a:pt x="11610252" y="3882997"/>
                </a:cubicBezTo>
                <a:lnTo>
                  <a:pt x="11561351" y="3871963"/>
                </a:lnTo>
                <a:lnTo>
                  <a:pt x="11555412" y="3917998"/>
                </a:lnTo>
                <a:cubicBezTo>
                  <a:pt x="11506511" y="3906965"/>
                  <a:pt x="11445732" y="3988004"/>
                  <a:pt x="11445732" y="3988004"/>
                </a:cubicBezTo>
                <a:cubicBezTo>
                  <a:pt x="11390892" y="4023008"/>
                  <a:pt x="11439793" y="4034043"/>
                  <a:pt x="11494631" y="3999040"/>
                </a:cubicBezTo>
                <a:lnTo>
                  <a:pt x="11516326" y="4000984"/>
                </a:lnTo>
                <a:lnTo>
                  <a:pt x="11470493" y="4052072"/>
                </a:lnTo>
                <a:cubicBezTo>
                  <a:pt x="11370304" y="4133845"/>
                  <a:pt x="11229691" y="4199833"/>
                  <a:pt x="11257457" y="4277164"/>
                </a:cubicBezTo>
                <a:cubicBezTo>
                  <a:pt x="11630791" y="4071217"/>
                  <a:pt x="11883315" y="4115729"/>
                  <a:pt x="12186069" y="3960248"/>
                </a:cubicBezTo>
                <a:lnTo>
                  <a:pt x="12192000" y="3956950"/>
                </a:lnTo>
                <a:lnTo>
                  <a:pt x="12192000" y="6089079"/>
                </a:lnTo>
                <a:lnTo>
                  <a:pt x="12170804" y="6100399"/>
                </a:lnTo>
                <a:cubicBezTo>
                  <a:pt x="12107113" y="6128986"/>
                  <a:pt x="12029608" y="6152605"/>
                  <a:pt x="11926881" y="6168414"/>
                </a:cubicBezTo>
                <a:cubicBezTo>
                  <a:pt x="11868187" y="6140947"/>
                  <a:pt x="11959914" y="6088049"/>
                  <a:pt x="11970924" y="6061259"/>
                </a:cubicBezTo>
                <a:cubicBezTo>
                  <a:pt x="11556799" y="6174895"/>
                  <a:pt x="11221332" y="6227521"/>
                  <a:pt x="10824406" y="6388943"/>
                </a:cubicBezTo>
                <a:lnTo>
                  <a:pt x="10674727" y="6454503"/>
                </a:lnTo>
                <a:lnTo>
                  <a:pt x="10563867" y="6399697"/>
                </a:lnTo>
                <a:lnTo>
                  <a:pt x="10573089" y="6397289"/>
                </a:lnTo>
                <a:lnTo>
                  <a:pt x="10556384" y="6395995"/>
                </a:lnTo>
                <a:lnTo>
                  <a:pt x="10512932" y="6374512"/>
                </a:lnTo>
                <a:lnTo>
                  <a:pt x="10518410" y="6362716"/>
                </a:lnTo>
                <a:lnTo>
                  <a:pt x="10539954" y="6347821"/>
                </a:lnTo>
                <a:lnTo>
                  <a:pt x="10519397" y="6349255"/>
                </a:lnTo>
                <a:cubicBezTo>
                  <a:pt x="10482622" y="6350378"/>
                  <a:pt x="10446201" y="6349987"/>
                  <a:pt x="10410227" y="6347940"/>
                </a:cubicBezTo>
                <a:lnTo>
                  <a:pt x="10401988" y="6347070"/>
                </a:lnTo>
                <a:lnTo>
                  <a:pt x="10294117" y="6383481"/>
                </a:lnTo>
                <a:cubicBezTo>
                  <a:pt x="10252952" y="6399565"/>
                  <a:pt x="10215240" y="6416758"/>
                  <a:pt x="10184139" y="6434254"/>
                </a:cubicBezTo>
                <a:lnTo>
                  <a:pt x="10236273" y="6429436"/>
                </a:lnTo>
                <a:cubicBezTo>
                  <a:pt x="10288406" y="6424620"/>
                  <a:pt x="10308944" y="6396727"/>
                  <a:pt x="10320010" y="6447697"/>
                </a:cubicBezTo>
                <a:cubicBezTo>
                  <a:pt x="10320010" y="6447697"/>
                  <a:pt x="10267873" y="6452512"/>
                  <a:pt x="10247338" y="6480404"/>
                </a:cubicBezTo>
                <a:lnTo>
                  <a:pt x="10258403" y="6531372"/>
                </a:lnTo>
                <a:cubicBezTo>
                  <a:pt x="10113063" y="6596791"/>
                  <a:pt x="10018262" y="6527564"/>
                  <a:pt x="10122531" y="6517931"/>
                </a:cubicBezTo>
                <a:lnTo>
                  <a:pt x="10070397" y="6522748"/>
                </a:lnTo>
                <a:cubicBezTo>
                  <a:pt x="10018262" y="6527564"/>
                  <a:pt x="9986661" y="6504489"/>
                  <a:pt x="9986661" y="6504489"/>
                </a:cubicBezTo>
                <a:cubicBezTo>
                  <a:pt x="10007197" y="6476597"/>
                  <a:pt x="10059331" y="6471778"/>
                  <a:pt x="10079868" y="6443886"/>
                </a:cubicBezTo>
                <a:lnTo>
                  <a:pt x="10101029" y="6417775"/>
                </a:lnTo>
                <a:lnTo>
                  <a:pt x="9946835" y="6448898"/>
                </a:lnTo>
                <a:cubicBezTo>
                  <a:pt x="9795374" y="6470724"/>
                  <a:pt x="9626853" y="6483137"/>
                  <a:pt x="9487565" y="6504632"/>
                </a:cubicBezTo>
                <a:lnTo>
                  <a:pt x="9472004" y="6507584"/>
                </a:lnTo>
                <a:lnTo>
                  <a:pt x="9549602" y="6504318"/>
                </a:lnTo>
                <a:cubicBezTo>
                  <a:pt x="9546971" y="6554134"/>
                  <a:pt x="9443569" y="6557963"/>
                  <a:pt x="9361027" y="6580143"/>
                </a:cubicBezTo>
                <a:lnTo>
                  <a:pt x="9319778" y="6597947"/>
                </a:lnTo>
                <a:lnTo>
                  <a:pt x="9306833" y="6591712"/>
                </a:lnTo>
                <a:cubicBezTo>
                  <a:pt x="9301497" y="6592548"/>
                  <a:pt x="9297646" y="6598639"/>
                  <a:pt x="9289947" y="6610823"/>
                </a:cubicBezTo>
                <a:lnTo>
                  <a:pt x="9319778" y="6597947"/>
                </a:lnTo>
                <a:lnTo>
                  <a:pt x="9332637" y="6604142"/>
                </a:lnTo>
                <a:cubicBezTo>
                  <a:pt x="9375330" y="6597460"/>
                  <a:pt x="9402622" y="6615148"/>
                  <a:pt x="9359930" y="6621829"/>
                </a:cubicBezTo>
                <a:cubicBezTo>
                  <a:pt x="9359930" y="6621829"/>
                  <a:pt x="9301839" y="6652877"/>
                  <a:pt x="9274549" y="6635191"/>
                </a:cubicBezTo>
                <a:lnTo>
                  <a:pt x="9259149" y="6659557"/>
                </a:lnTo>
                <a:lnTo>
                  <a:pt x="9231857" y="6641871"/>
                </a:lnTo>
                <a:cubicBezTo>
                  <a:pt x="8929511" y="6755057"/>
                  <a:pt x="8615271" y="6826189"/>
                  <a:pt x="8335337" y="6782162"/>
                </a:cubicBezTo>
                <a:cubicBezTo>
                  <a:pt x="8315039" y="6799062"/>
                  <a:pt x="8289570" y="6813684"/>
                  <a:pt x="8260009" y="6826458"/>
                </a:cubicBezTo>
                <a:lnTo>
                  <a:pt x="8165154" y="6858000"/>
                </a:lnTo>
                <a:lnTo>
                  <a:pt x="0" y="6858000"/>
                </a:lnTo>
                <a:lnTo>
                  <a:pt x="0" y="6611995"/>
                </a:lnTo>
                <a:lnTo>
                  <a:pt x="12218" y="6597975"/>
                </a:lnTo>
                <a:cubicBezTo>
                  <a:pt x="305463" y="6524678"/>
                  <a:pt x="611273" y="6518569"/>
                  <a:pt x="745332" y="6414735"/>
                </a:cubicBezTo>
                <a:cubicBezTo>
                  <a:pt x="930800" y="6361982"/>
                  <a:pt x="874434" y="6433613"/>
                  <a:pt x="1012297" y="6424727"/>
                </a:cubicBezTo>
                <a:cubicBezTo>
                  <a:pt x="1197764" y="6371976"/>
                  <a:pt x="1146356" y="6320893"/>
                  <a:pt x="1262891" y="6272581"/>
                </a:cubicBezTo>
                <a:cubicBezTo>
                  <a:pt x="1499771" y="6270915"/>
                  <a:pt x="1655155" y="6206504"/>
                  <a:pt x="1771692" y="6158196"/>
                </a:cubicBezTo>
                <a:cubicBezTo>
                  <a:pt x="1888229" y="6109888"/>
                  <a:pt x="2013527" y="6033815"/>
                  <a:pt x="2229080" y="5992725"/>
                </a:cubicBezTo>
                <a:cubicBezTo>
                  <a:pt x="2289251" y="6016045"/>
                  <a:pt x="2358183" y="6011602"/>
                  <a:pt x="2310577" y="6055469"/>
                </a:cubicBezTo>
                <a:lnTo>
                  <a:pt x="2356141" y="6041703"/>
                </a:lnTo>
                <a:lnTo>
                  <a:pt x="2566890" y="5968212"/>
                </a:lnTo>
                <a:lnTo>
                  <a:pt x="2791029" y="5883933"/>
                </a:lnTo>
                <a:lnTo>
                  <a:pt x="2967051" y="5807471"/>
                </a:lnTo>
                <a:cubicBezTo>
                  <a:pt x="3063927" y="5761279"/>
                  <a:pt x="3158257" y="5713126"/>
                  <a:pt x="3255622" y="5663716"/>
                </a:cubicBezTo>
                <a:lnTo>
                  <a:pt x="3312689" y="5635571"/>
                </a:lnTo>
                <a:lnTo>
                  <a:pt x="3273184" y="5635480"/>
                </a:lnTo>
                <a:cubicBezTo>
                  <a:pt x="3394510" y="5615338"/>
                  <a:pt x="3291077" y="5602118"/>
                  <a:pt x="3143656" y="5587019"/>
                </a:cubicBezTo>
                <a:lnTo>
                  <a:pt x="3044451" y="5576914"/>
                </a:lnTo>
                <a:lnTo>
                  <a:pt x="3041753" y="5576883"/>
                </a:lnTo>
                <a:lnTo>
                  <a:pt x="3041726" y="5576637"/>
                </a:lnTo>
                <a:lnTo>
                  <a:pt x="3027666" y="5575205"/>
                </a:lnTo>
                <a:cubicBezTo>
                  <a:pt x="2909077" y="5562763"/>
                  <a:pt x="2791165" y="5548029"/>
                  <a:pt x="2750187" y="5527289"/>
                </a:cubicBezTo>
                <a:cubicBezTo>
                  <a:pt x="2713764" y="5508853"/>
                  <a:pt x="2584977" y="5483650"/>
                  <a:pt x="2548553" y="5465213"/>
                </a:cubicBezTo>
                <a:cubicBezTo>
                  <a:pt x="2548553" y="5465213"/>
                  <a:pt x="2731777" y="5403146"/>
                  <a:pt x="2794526" y="5388317"/>
                </a:cubicBezTo>
                <a:cubicBezTo>
                  <a:pt x="2857273" y="5373486"/>
                  <a:pt x="2880666" y="5380397"/>
                  <a:pt x="2925038" y="5376237"/>
                </a:cubicBezTo>
                <a:cubicBezTo>
                  <a:pt x="2947225" y="5374155"/>
                  <a:pt x="2974612" y="5369324"/>
                  <a:pt x="2999724" y="5365815"/>
                </a:cubicBezTo>
                <a:lnTo>
                  <a:pt x="3018972" y="5363751"/>
                </a:lnTo>
                <a:lnTo>
                  <a:pt x="3018844" y="5362554"/>
                </a:lnTo>
                <a:lnTo>
                  <a:pt x="3029061" y="5362669"/>
                </a:lnTo>
                <a:lnTo>
                  <a:pt x="3034750" y="5362059"/>
                </a:lnTo>
                <a:lnTo>
                  <a:pt x="3052333" y="5362930"/>
                </a:lnTo>
                <a:lnTo>
                  <a:pt x="3461098" y="5367535"/>
                </a:lnTo>
                <a:lnTo>
                  <a:pt x="3493000" y="5361753"/>
                </a:lnTo>
                <a:lnTo>
                  <a:pt x="3482382" y="5357633"/>
                </a:lnTo>
                <a:cubicBezTo>
                  <a:pt x="3465451" y="5351063"/>
                  <a:pt x="3450060" y="5342787"/>
                  <a:pt x="3440831" y="5327686"/>
                </a:cubicBezTo>
                <a:cubicBezTo>
                  <a:pt x="3421295" y="5270045"/>
                  <a:pt x="3553316" y="5213922"/>
                  <a:pt x="3617853" y="5222421"/>
                </a:cubicBezTo>
                <a:cubicBezTo>
                  <a:pt x="3666468" y="5194348"/>
                  <a:pt x="3701267" y="5178596"/>
                  <a:pt x="3724013" y="5157182"/>
                </a:cubicBezTo>
                <a:cubicBezTo>
                  <a:pt x="3739626" y="5138567"/>
                  <a:pt x="3747656" y="5123044"/>
                  <a:pt x="3760484" y="5087113"/>
                </a:cubicBezTo>
                <a:cubicBezTo>
                  <a:pt x="3747436" y="4928155"/>
                  <a:pt x="3651213" y="4368621"/>
                  <a:pt x="3645720" y="4203438"/>
                </a:cubicBezTo>
                <a:cubicBezTo>
                  <a:pt x="3656047" y="4154466"/>
                  <a:pt x="3682769" y="4120909"/>
                  <a:pt x="3727524" y="4096014"/>
                </a:cubicBezTo>
                <a:cubicBezTo>
                  <a:pt x="3817690" y="4043524"/>
                  <a:pt x="3895063" y="3992700"/>
                  <a:pt x="4009855" y="3960004"/>
                </a:cubicBezTo>
                <a:cubicBezTo>
                  <a:pt x="4124647" y="3927308"/>
                  <a:pt x="4339230" y="3919524"/>
                  <a:pt x="4416279" y="3899839"/>
                </a:cubicBezTo>
                <a:cubicBezTo>
                  <a:pt x="4449135" y="3892078"/>
                  <a:pt x="4554813" y="3882219"/>
                  <a:pt x="4573874" y="3861103"/>
                </a:cubicBezTo>
                <a:cubicBezTo>
                  <a:pt x="4592172" y="3814676"/>
                  <a:pt x="4566470" y="3732059"/>
                  <a:pt x="4526072" y="3621276"/>
                </a:cubicBezTo>
                <a:cubicBezTo>
                  <a:pt x="4485674" y="3510494"/>
                  <a:pt x="4397987" y="3292605"/>
                  <a:pt x="4331486" y="3196407"/>
                </a:cubicBezTo>
                <a:cubicBezTo>
                  <a:pt x="4249590" y="3080373"/>
                  <a:pt x="4128844" y="3002106"/>
                  <a:pt x="4034691" y="2925077"/>
                </a:cubicBezTo>
                <a:cubicBezTo>
                  <a:pt x="3940538" y="2848048"/>
                  <a:pt x="3851978" y="2803559"/>
                  <a:pt x="3766570" y="2734233"/>
                </a:cubicBezTo>
                <a:cubicBezTo>
                  <a:pt x="3752445" y="2722228"/>
                  <a:pt x="3739761" y="2723442"/>
                  <a:pt x="3722360" y="2724942"/>
                </a:cubicBezTo>
                <a:cubicBezTo>
                  <a:pt x="3667563" y="2727383"/>
                  <a:pt x="3625296" y="2722854"/>
                  <a:pt x="3581785" y="2685134"/>
                </a:cubicBezTo>
                <a:cubicBezTo>
                  <a:pt x="3567659" y="2673130"/>
                  <a:pt x="3549778" y="2670224"/>
                  <a:pt x="3532880" y="2663267"/>
                </a:cubicBezTo>
                <a:cubicBezTo>
                  <a:pt x="3490635" y="2645874"/>
                  <a:pt x="3469065" y="2613476"/>
                  <a:pt x="3478081" y="2569906"/>
                </a:cubicBezTo>
                <a:cubicBezTo>
                  <a:pt x="3483496" y="2541191"/>
                  <a:pt x="3513406" y="2545584"/>
                  <a:pt x="3536634" y="2558367"/>
                </a:cubicBezTo>
                <a:cubicBezTo>
                  <a:pt x="3533730" y="2544793"/>
                  <a:pt x="3528862" y="2539324"/>
                  <a:pt x="3517007" y="2530730"/>
                </a:cubicBezTo>
                <a:cubicBezTo>
                  <a:pt x="3506615" y="2522490"/>
                  <a:pt x="3495415" y="2511195"/>
                  <a:pt x="3501943" y="2497049"/>
                </a:cubicBezTo>
                <a:cubicBezTo>
                  <a:pt x="3508470" y="2482903"/>
                  <a:pt x="3526526" y="2478702"/>
                  <a:pt x="3540017" y="2480543"/>
                </a:cubicBezTo>
                <a:cubicBezTo>
                  <a:pt x="3554972" y="2482740"/>
                  <a:pt x="3566195" y="2481172"/>
                  <a:pt x="3574665" y="2471787"/>
                </a:cubicBezTo>
                <a:cubicBezTo>
                  <a:pt x="3582809" y="2463753"/>
                  <a:pt x="3596476" y="2458488"/>
                  <a:pt x="3606059" y="2463671"/>
                </a:cubicBezTo>
                <a:cubicBezTo>
                  <a:pt x="3643949" y="2484655"/>
                  <a:pt x="3679161" y="2466383"/>
                  <a:pt x="3713575" y="2473857"/>
                </a:cubicBezTo>
                <a:cubicBezTo>
                  <a:pt x="3725047" y="2476349"/>
                  <a:pt x="3736429" y="2481700"/>
                  <a:pt x="3747793" y="2492320"/>
                </a:cubicBezTo>
                <a:cubicBezTo>
                  <a:pt x="3769058" y="2513205"/>
                  <a:pt x="3794384" y="2536504"/>
                  <a:pt x="3813203" y="2561086"/>
                </a:cubicBezTo>
                <a:cubicBezTo>
                  <a:pt x="3854902" y="2612664"/>
                  <a:pt x="3906229" y="2643698"/>
                  <a:pt x="3967315" y="2672809"/>
                </a:cubicBezTo>
                <a:cubicBezTo>
                  <a:pt x="4085100" y="2729968"/>
                  <a:pt x="4183016" y="2805187"/>
                  <a:pt x="4279777" y="2891564"/>
                </a:cubicBezTo>
                <a:cubicBezTo>
                  <a:pt x="4284973" y="2895684"/>
                  <a:pt x="4288379" y="2900800"/>
                  <a:pt x="4293575" y="2904920"/>
                </a:cubicBezTo>
                <a:cubicBezTo>
                  <a:pt x="4331409" y="2934113"/>
                  <a:pt x="4338898" y="2928778"/>
                  <a:pt x="4353439" y="2887978"/>
                </a:cubicBezTo>
                <a:cubicBezTo>
                  <a:pt x="4365358" y="2857981"/>
                  <a:pt x="4393696" y="2830535"/>
                  <a:pt x="4420396" y="2809843"/>
                </a:cubicBezTo>
                <a:cubicBezTo>
                  <a:pt x="4481285" y="2763122"/>
                  <a:pt x="4546803" y="2767571"/>
                  <a:pt x="4623389" y="2764694"/>
                </a:cubicBezTo>
                <a:cubicBezTo>
                  <a:pt x="4646969" y="2763262"/>
                  <a:pt x="4663691" y="2777327"/>
                  <a:pt x="4673734" y="2799780"/>
                </a:cubicBezTo>
                <a:cubicBezTo>
                  <a:pt x="4698034" y="2852857"/>
                  <a:pt x="4743161" y="2896688"/>
                  <a:pt x="4761763" y="2954104"/>
                </a:cubicBezTo>
                <a:cubicBezTo>
                  <a:pt x="4772112" y="2988070"/>
                  <a:pt x="4778553" y="3025379"/>
                  <a:pt x="4803703" y="3055785"/>
                </a:cubicBezTo>
                <a:cubicBezTo>
                  <a:pt x="4813112" y="3068077"/>
                  <a:pt x="4822042" y="3075962"/>
                  <a:pt x="4836342" y="3080858"/>
                </a:cubicBezTo>
                <a:cubicBezTo>
                  <a:pt x="4863479" y="3090298"/>
                  <a:pt x="4890944" y="3098389"/>
                  <a:pt x="4918081" y="3107829"/>
                </a:cubicBezTo>
                <a:cubicBezTo>
                  <a:pt x="5024359" y="3142179"/>
                  <a:pt x="5099856" y="3207671"/>
                  <a:pt x="5180219" y="3278634"/>
                </a:cubicBezTo>
                <a:cubicBezTo>
                  <a:pt x="5185415" y="3282753"/>
                  <a:pt x="5189956" y="3289574"/>
                  <a:pt x="5190437" y="3293981"/>
                </a:cubicBezTo>
                <a:cubicBezTo>
                  <a:pt x="5203973" y="3365898"/>
                  <a:pt x="5267504" y="3391311"/>
                  <a:pt x="5316365" y="3438907"/>
                </a:cubicBezTo>
                <a:cubicBezTo>
                  <a:pt x="5353698" y="3476557"/>
                  <a:pt x="5394306" y="3500702"/>
                  <a:pt x="5427732" y="3541694"/>
                </a:cubicBezTo>
                <a:cubicBezTo>
                  <a:pt x="5446878" y="3564926"/>
                  <a:pt x="5466527" y="3579698"/>
                  <a:pt x="5493817" y="3594895"/>
                </a:cubicBezTo>
                <a:cubicBezTo>
                  <a:pt x="5521107" y="3610092"/>
                  <a:pt x="5550013" y="3631400"/>
                  <a:pt x="5569160" y="3654632"/>
                </a:cubicBezTo>
                <a:cubicBezTo>
                  <a:pt x="5642997" y="3739740"/>
                  <a:pt x="5637409" y="3775561"/>
                  <a:pt x="5589772" y="3869821"/>
                </a:cubicBezTo>
                <a:cubicBezTo>
                  <a:pt x="5581125" y="3886313"/>
                  <a:pt x="5576061" y="3900814"/>
                  <a:pt x="5587893" y="3922272"/>
                </a:cubicBezTo>
                <a:cubicBezTo>
                  <a:pt x="5621450" y="3981884"/>
                  <a:pt x="5609508" y="4024744"/>
                  <a:pt x="5548313" y="4059951"/>
                </a:cubicBezTo>
                <a:cubicBezTo>
                  <a:pt x="5532202" y="4068913"/>
                  <a:pt x="5519670" y="4075883"/>
                  <a:pt x="5511832" y="4095431"/>
                </a:cubicBezTo>
                <a:cubicBezTo>
                  <a:pt x="5503995" y="4114978"/>
                  <a:pt x="5501026" y="4139996"/>
                  <a:pt x="5467536" y="4137595"/>
                </a:cubicBezTo>
                <a:cubicBezTo>
                  <a:pt x="5450791" y="4136394"/>
                  <a:pt x="5419810" y="4091705"/>
                  <a:pt x="5421142" y="4073440"/>
                </a:cubicBezTo>
                <a:cubicBezTo>
                  <a:pt x="5422473" y="4055174"/>
                  <a:pt x="5427867" y="4039323"/>
                  <a:pt x="5428543" y="4023759"/>
                </a:cubicBezTo>
                <a:cubicBezTo>
                  <a:pt x="5430224" y="3991279"/>
                  <a:pt x="5423085" y="3982399"/>
                  <a:pt x="5389092" y="3988455"/>
                </a:cubicBezTo>
                <a:cubicBezTo>
                  <a:pt x="5371366" y="3991305"/>
                  <a:pt x="5356890" y="3993515"/>
                  <a:pt x="5347656" y="3974117"/>
                </a:cubicBezTo>
                <a:cubicBezTo>
                  <a:pt x="5338420" y="3954719"/>
                  <a:pt x="5349488" y="3947395"/>
                  <a:pt x="5360732" y="3932963"/>
                </a:cubicBezTo>
                <a:cubicBezTo>
                  <a:pt x="5397387" y="3890376"/>
                  <a:pt x="5431424" y="3858592"/>
                  <a:pt x="5422580" y="3799253"/>
                </a:cubicBezTo>
                <a:cubicBezTo>
                  <a:pt x="5420004" y="3784329"/>
                  <a:pt x="5415311" y="3771752"/>
                  <a:pt x="5400202" y="3763798"/>
                </a:cubicBezTo>
                <a:cubicBezTo>
                  <a:pt x="5349056" y="3727638"/>
                  <a:pt x="5139060" y="3565795"/>
                  <a:pt x="5115699" y="3582294"/>
                </a:cubicBezTo>
                <a:cubicBezTo>
                  <a:pt x="5105702" y="3629916"/>
                  <a:pt x="5179922" y="3793317"/>
                  <a:pt x="5187476" y="3845195"/>
                </a:cubicBezTo>
                <a:cubicBezTo>
                  <a:pt x="5202738" y="3954707"/>
                  <a:pt x="5260734" y="4021445"/>
                  <a:pt x="5260057" y="4132810"/>
                </a:cubicBezTo>
                <a:cubicBezTo>
                  <a:pt x="5260801" y="4174458"/>
                  <a:pt x="5278690" y="4277686"/>
                  <a:pt x="5263015" y="4316781"/>
                </a:cubicBezTo>
                <a:cubicBezTo>
                  <a:pt x="5262360" y="4319482"/>
                  <a:pt x="5260243" y="4321829"/>
                  <a:pt x="5259915" y="4323180"/>
                </a:cubicBezTo>
                <a:cubicBezTo>
                  <a:pt x="5252798" y="4397237"/>
                  <a:pt x="5191779" y="4425337"/>
                  <a:pt x="5150713" y="4479724"/>
                </a:cubicBezTo>
                <a:cubicBezTo>
                  <a:pt x="5109320" y="4535461"/>
                  <a:pt x="5060831" y="4556590"/>
                  <a:pt x="4993458" y="4591729"/>
                </a:cubicBezTo>
                <a:cubicBezTo>
                  <a:pt x="4897769" y="4641450"/>
                  <a:pt x="4789547" y="4698140"/>
                  <a:pt x="4682986" y="4735215"/>
                </a:cubicBezTo>
                <a:cubicBezTo>
                  <a:pt x="4645894" y="4747668"/>
                  <a:pt x="4599544" y="4753588"/>
                  <a:pt x="4563106" y="4763341"/>
                </a:cubicBezTo>
                <a:cubicBezTo>
                  <a:pt x="4538219" y="4770174"/>
                  <a:pt x="4513177" y="4771252"/>
                  <a:pt x="4499161" y="4790732"/>
                </a:cubicBezTo>
                <a:cubicBezTo>
                  <a:pt x="4497042" y="4793078"/>
                  <a:pt x="4493462" y="4795069"/>
                  <a:pt x="4491673" y="4796064"/>
                </a:cubicBezTo>
                <a:cubicBezTo>
                  <a:pt x="4430521" y="4805545"/>
                  <a:pt x="4452418" y="4836592"/>
                  <a:pt x="4420500" y="4866029"/>
                </a:cubicBezTo>
                <a:cubicBezTo>
                  <a:pt x="4416592" y="4869370"/>
                  <a:pt x="4425041" y="4872850"/>
                  <a:pt x="4427312" y="4876260"/>
                </a:cubicBezTo>
                <a:cubicBezTo>
                  <a:pt x="4444985" y="4905568"/>
                  <a:pt x="4455119" y="4948515"/>
                  <a:pt x="4463358" y="5076342"/>
                </a:cubicBezTo>
                <a:lnTo>
                  <a:pt x="4465090" y="5108177"/>
                </a:lnTo>
                <a:lnTo>
                  <a:pt x="4498141" y="5095364"/>
                </a:lnTo>
                <a:cubicBezTo>
                  <a:pt x="4531523" y="5079919"/>
                  <a:pt x="4558128" y="5062943"/>
                  <a:pt x="4580932" y="5048392"/>
                </a:cubicBezTo>
                <a:cubicBezTo>
                  <a:pt x="4626541" y="5019294"/>
                  <a:pt x="4673797" y="4977431"/>
                  <a:pt x="4761719" y="4944751"/>
                </a:cubicBezTo>
                <a:cubicBezTo>
                  <a:pt x="4788826" y="4950872"/>
                  <a:pt x="4817583" y="4944232"/>
                  <a:pt x="4800733" y="4966692"/>
                </a:cubicBezTo>
                <a:cubicBezTo>
                  <a:pt x="5008628" y="4869171"/>
                  <a:pt x="5119992" y="4762988"/>
                  <a:pt x="5288869" y="4643523"/>
                </a:cubicBezTo>
                <a:cubicBezTo>
                  <a:pt x="5275315" y="4640462"/>
                  <a:pt x="5231357" y="4656804"/>
                  <a:pt x="5234652" y="4631281"/>
                </a:cubicBezTo>
                <a:cubicBezTo>
                  <a:pt x="5361218" y="4515397"/>
                  <a:pt x="5439250" y="4559281"/>
                  <a:pt x="5574426" y="4484739"/>
                </a:cubicBezTo>
                <a:lnTo>
                  <a:pt x="5570646" y="4498404"/>
                </a:lnTo>
                <a:lnTo>
                  <a:pt x="5586485" y="4490231"/>
                </a:lnTo>
                <a:cubicBezTo>
                  <a:pt x="5609547" y="4477635"/>
                  <a:pt x="5630388" y="4465014"/>
                  <a:pt x="5659658" y="4448204"/>
                </a:cubicBezTo>
                <a:cubicBezTo>
                  <a:pt x="5652605" y="4465266"/>
                  <a:pt x="5694287" y="4440024"/>
                  <a:pt x="5720031" y="4431745"/>
                </a:cubicBezTo>
                <a:cubicBezTo>
                  <a:pt x="5728000" y="4423263"/>
                  <a:pt x="5751912" y="4397821"/>
                  <a:pt x="5718197" y="4414582"/>
                </a:cubicBezTo>
                <a:cubicBezTo>
                  <a:pt x="5776735" y="4380960"/>
                  <a:pt x="5852131" y="4338958"/>
                  <a:pt x="5936412" y="4297057"/>
                </a:cubicBezTo>
                <a:cubicBezTo>
                  <a:pt x="6012724" y="4263635"/>
                  <a:pt x="6096089" y="4213152"/>
                  <a:pt x="6171483" y="4171152"/>
                </a:cubicBezTo>
                <a:cubicBezTo>
                  <a:pt x="6171483" y="4171152"/>
                  <a:pt x="6188340" y="4162771"/>
                  <a:pt x="6190174" y="4179931"/>
                </a:cubicBezTo>
                <a:cubicBezTo>
                  <a:pt x="6281509" y="4120968"/>
                  <a:pt x="6332078" y="4095828"/>
                  <a:pt x="6362121" y="4044745"/>
                </a:cubicBezTo>
                <a:cubicBezTo>
                  <a:pt x="6412691" y="4019604"/>
                  <a:pt x="6436601" y="3994161"/>
                  <a:pt x="6470313" y="3977401"/>
                </a:cubicBezTo>
                <a:cubicBezTo>
                  <a:pt x="6486252" y="3960442"/>
                  <a:pt x="6461426" y="3977302"/>
                  <a:pt x="6460509" y="3968722"/>
                </a:cubicBezTo>
                <a:lnTo>
                  <a:pt x="6558896" y="3892697"/>
                </a:lnTo>
                <a:cubicBezTo>
                  <a:pt x="6561646" y="3918438"/>
                  <a:pt x="6585555" y="3892997"/>
                  <a:pt x="6602412" y="3884616"/>
                </a:cubicBezTo>
                <a:cubicBezTo>
                  <a:pt x="6611758" y="3889006"/>
                  <a:pt x="6610683" y="3899707"/>
                  <a:pt x="6605507" y="3913575"/>
                </a:cubicBezTo>
                <a:lnTo>
                  <a:pt x="6586339" y="3956336"/>
                </a:lnTo>
                <a:lnTo>
                  <a:pt x="6599527" y="3947217"/>
                </a:lnTo>
                <a:lnTo>
                  <a:pt x="6686143" y="3878099"/>
                </a:lnTo>
                <a:lnTo>
                  <a:pt x="6716461" y="3846130"/>
                </a:lnTo>
                <a:cubicBezTo>
                  <a:pt x="6730921" y="3830894"/>
                  <a:pt x="6743928" y="3817648"/>
                  <a:pt x="6754120" y="3809193"/>
                </a:cubicBezTo>
                <a:lnTo>
                  <a:pt x="6745232" y="3809093"/>
                </a:lnTo>
                <a:cubicBezTo>
                  <a:pt x="6737262" y="3817573"/>
                  <a:pt x="6728377" y="3817474"/>
                  <a:pt x="6728377" y="3817474"/>
                </a:cubicBezTo>
                <a:cubicBezTo>
                  <a:pt x="6736344" y="3808993"/>
                  <a:pt x="6735428" y="3800412"/>
                  <a:pt x="6744315" y="3800512"/>
                </a:cubicBezTo>
                <a:cubicBezTo>
                  <a:pt x="6744315" y="3800512"/>
                  <a:pt x="6752285" y="3792032"/>
                  <a:pt x="6761171" y="3792131"/>
                </a:cubicBezTo>
                <a:cubicBezTo>
                  <a:pt x="6752285" y="3792032"/>
                  <a:pt x="6752285" y="3792032"/>
                  <a:pt x="6744315" y="3800512"/>
                </a:cubicBezTo>
                <a:cubicBezTo>
                  <a:pt x="6734511" y="3791832"/>
                  <a:pt x="6791217" y="3741049"/>
                  <a:pt x="6793049" y="3758210"/>
                </a:cubicBezTo>
                <a:cubicBezTo>
                  <a:pt x="6792133" y="3749629"/>
                  <a:pt x="6792133" y="3749629"/>
                  <a:pt x="6800103" y="3741149"/>
                </a:cubicBezTo>
                <a:lnTo>
                  <a:pt x="6808989" y="3741250"/>
                </a:lnTo>
                <a:lnTo>
                  <a:pt x="6817877" y="3741349"/>
                </a:lnTo>
                <a:lnTo>
                  <a:pt x="6809906" y="3749829"/>
                </a:lnTo>
                <a:cubicBezTo>
                  <a:pt x="6866611" y="3699046"/>
                  <a:pt x="6816959" y="3732769"/>
                  <a:pt x="6807156" y="3724087"/>
                </a:cubicBezTo>
                <a:cubicBezTo>
                  <a:pt x="6797352" y="3715407"/>
                  <a:pt x="6813290" y="3698445"/>
                  <a:pt x="6813290" y="3698445"/>
                </a:cubicBezTo>
                <a:cubicBezTo>
                  <a:pt x="6803486" y="3689766"/>
                  <a:pt x="6754752" y="3732069"/>
                  <a:pt x="6769774" y="3706526"/>
                </a:cubicBezTo>
                <a:cubicBezTo>
                  <a:pt x="6784796" y="3680984"/>
                  <a:pt x="6799818" y="3655443"/>
                  <a:pt x="6823727" y="3630002"/>
                </a:cubicBezTo>
                <a:cubicBezTo>
                  <a:pt x="6848554" y="3613141"/>
                  <a:pt x="6863576" y="3587600"/>
                  <a:pt x="6896372" y="3562258"/>
                </a:cubicBezTo>
                <a:cubicBezTo>
                  <a:pt x="6915061" y="3571038"/>
                  <a:pt x="6875213" y="3613441"/>
                  <a:pt x="6868161" y="3630503"/>
                </a:cubicBezTo>
                <a:cubicBezTo>
                  <a:pt x="6878881" y="3647763"/>
                  <a:pt x="6901873" y="3613742"/>
                  <a:pt x="6910761" y="3613842"/>
                </a:cubicBezTo>
                <a:cubicBezTo>
                  <a:pt x="6917813" y="3596781"/>
                  <a:pt x="6942638" y="3579919"/>
                  <a:pt x="6941720" y="3571339"/>
                </a:cubicBezTo>
                <a:cubicBezTo>
                  <a:pt x="7071069" y="3452813"/>
                  <a:pt x="7129324" y="3333484"/>
                  <a:pt x="7243649" y="3240501"/>
                </a:cubicBezTo>
                <a:cubicBezTo>
                  <a:pt x="7259590" y="3223541"/>
                  <a:pt x="7274612" y="3197998"/>
                  <a:pt x="7290550" y="3181037"/>
                </a:cubicBezTo>
                <a:cubicBezTo>
                  <a:pt x="7330398" y="3138633"/>
                  <a:pt x="7322430" y="3147114"/>
                  <a:pt x="7361360" y="3096132"/>
                </a:cubicBezTo>
                <a:cubicBezTo>
                  <a:pt x="7369329" y="3087651"/>
                  <a:pt x="7368413" y="3079072"/>
                  <a:pt x="7359526" y="3078971"/>
                </a:cubicBezTo>
                <a:cubicBezTo>
                  <a:pt x="7405508" y="3010926"/>
                  <a:pt x="7436470" y="2968424"/>
                  <a:pt x="7467431" y="2925922"/>
                </a:cubicBezTo>
                <a:cubicBezTo>
                  <a:pt x="7498394" y="2883419"/>
                  <a:pt x="7530272" y="2849497"/>
                  <a:pt x="7569201" y="2798515"/>
                </a:cubicBezTo>
                <a:cubicBezTo>
                  <a:pt x="7575337" y="2772873"/>
                  <a:pt x="7551429" y="2798315"/>
                  <a:pt x="7532738" y="2789533"/>
                </a:cubicBezTo>
                <a:cubicBezTo>
                  <a:pt x="7539792" y="2772472"/>
                  <a:pt x="7539792" y="2772472"/>
                  <a:pt x="7538873" y="2763892"/>
                </a:cubicBezTo>
                <a:cubicBezTo>
                  <a:pt x="7568917" y="2712808"/>
                  <a:pt x="7585773" y="2704427"/>
                  <a:pt x="7615817" y="2653345"/>
                </a:cubicBezTo>
                <a:cubicBezTo>
                  <a:pt x="7624704" y="2653445"/>
                  <a:pt x="7625623" y="2662026"/>
                  <a:pt x="7633592" y="2653545"/>
                </a:cubicBezTo>
                <a:cubicBezTo>
                  <a:pt x="7634508" y="2662125"/>
                  <a:pt x="7644311" y="2670806"/>
                  <a:pt x="7621321" y="2704828"/>
                </a:cubicBezTo>
                <a:cubicBezTo>
                  <a:pt x="7653200" y="2670907"/>
                  <a:pt x="7691213" y="2611343"/>
                  <a:pt x="7721258" y="2560260"/>
                </a:cubicBezTo>
                <a:cubicBezTo>
                  <a:pt x="7750385" y="2500596"/>
                  <a:pt x="7780429" y="2449514"/>
                  <a:pt x="7813224" y="2424171"/>
                </a:cubicBezTo>
                <a:cubicBezTo>
                  <a:pt x="7854621" y="2313225"/>
                  <a:pt x="7901521" y="2253761"/>
                  <a:pt x="7952723" y="2151495"/>
                </a:cubicBezTo>
                <a:cubicBezTo>
                  <a:pt x="7964994" y="2100212"/>
                  <a:pt x="7919929" y="2176835"/>
                  <a:pt x="7924229" y="2134032"/>
                </a:cubicBezTo>
                <a:cubicBezTo>
                  <a:pt x="7940169" y="2117072"/>
                  <a:pt x="7930366" y="2108391"/>
                  <a:pt x="7945387" y="2082850"/>
                </a:cubicBezTo>
                <a:cubicBezTo>
                  <a:pt x="7956108" y="2100111"/>
                  <a:pt x="7979099" y="2066089"/>
                  <a:pt x="7982768" y="2100412"/>
                </a:cubicBezTo>
                <a:cubicBezTo>
                  <a:pt x="8006676" y="2074970"/>
                  <a:pt x="8041938" y="1989665"/>
                  <a:pt x="8045324" y="1938281"/>
                </a:cubicBezTo>
                <a:cubicBezTo>
                  <a:pt x="8128401" y="1802093"/>
                  <a:pt x="8182071" y="1639863"/>
                  <a:pt x="8247094" y="1417769"/>
                </a:cubicBezTo>
                <a:cubicBezTo>
                  <a:pt x="8254287" y="1443561"/>
                  <a:pt x="8253055" y="1473543"/>
                  <a:pt x="8248718" y="1505632"/>
                </a:cubicBezTo>
                <a:lnTo>
                  <a:pt x="8246409" y="1519292"/>
                </a:lnTo>
                <a:lnTo>
                  <a:pt x="8257356" y="1508374"/>
                </a:lnTo>
                <a:cubicBezTo>
                  <a:pt x="8261586" y="1502911"/>
                  <a:pt x="8265774" y="1494988"/>
                  <a:pt x="8269518" y="1481272"/>
                </a:cubicBezTo>
                <a:cubicBezTo>
                  <a:pt x="8272718" y="1398223"/>
                  <a:pt x="8244541" y="1406356"/>
                  <a:pt x="8240249" y="1350738"/>
                </a:cubicBezTo>
                <a:cubicBezTo>
                  <a:pt x="8271626" y="1259555"/>
                  <a:pt x="8265907" y="1185397"/>
                  <a:pt x="8261617" y="1129778"/>
                </a:cubicBezTo>
                <a:cubicBezTo>
                  <a:pt x="8258401" y="1088064"/>
                  <a:pt x="8249366" y="1040922"/>
                  <a:pt x="8250159" y="981171"/>
                </a:cubicBezTo>
                <a:lnTo>
                  <a:pt x="8252002" y="955703"/>
                </a:lnTo>
                <a:lnTo>
                  <a:pt x="8250050" y="951841"/>
                </a:lnTo>
                <a:cubicBezTo>
                  <a:pt x="8247794" y="949305"/>
                  <a:pt x="8247662" y="942105"/>
                  <a:pt x="8246024" y="937090"/>
                </a:cubicBezTo>
                <a:cubicBezTo>
                  <a:pt x="8243429" y="928180"/>
                  <a:pt x="8236593" y="916973"/>
                  <a:pt x="8234206" y="907237"/>
                </a:cubicBezTo>
                <a:cubicBezTo>
                  <a:pt x="8233250" y="903343"/>
                  <a:pt x="8231611" y="898328"/>
                  <a:pt x="8229149" y="896618"/>
                </a:cubicBezTo>
                <a:cubicBezTo>
                  <a:pt x="8190567" y="865963"/>
                  <a:pt x="8187635" y="850680"/>
                  <a:pt x="8211966" y="814893"/>
                </a:cubicBezTo>
                <a:cubicBezTo>
                  <a:pt x="8211908" y="799666"/>
                  <a:pt x="8218079" y="786499"/>
                  <a:pt x="8221582" y="772449"/>
                </a:cubicBezTo>
                <a:cubicBezTo>
                  <a:pt x="8219279" y="743060"/>
                  <a:pt x="8225187" y="715494"/>
                  <a:pt x="8220899" y="686342"/>
                </a:cubicBezTo>
                <a:cubicBezTo>
                  <a:pt x="8220626" y="683568"/>
                  <a:pt x="8223230" y="680851"/>
                  <a:pt x="8224531" y="679492"/>
                </a:cubicBezTo>
                <a:cubicBezTo>
                  <a:pt x="8243232" y="662419"/>
                  <a:pt x="8249263" y="653679"/>
                  <a:pt x="8237512" y="627426"/>
                </a:cubicBezTo>
                <a:cubicBezTo>
                  <a:pt x="8233138" y="617926"/>
                  <a:pt x="8230066" y="607070"/>
                  <a:pt x="8233429" y="597448"/>
                </a:cubicBezTo>
                <a:cubicBezTo>
                  <a:pt x="8240835" y="579323"/>
                  <a:pt x="8226807" y="573787"/>
                  <a:pt x="8212508" y="565479"/>
                </a:cubicBezTo>
                <a:cubicBezTo>
                  <a:pt x="8201354" y="559999"/>
                  <a:pt x="8195942" y="566261"/>
                  <a:pt x="8187793" y="568039"/>
                </a:cubicBezTo>
                <a:lnTo>
                  <a:pt x="8173831" y="568172"/>
                </a:lnTo>
                <a:lnTo>
                  <a:pt x="8200720" y="582826"/>
                </a:lnTo>
                <a:cubicBezTo>
                  <a:pt x="8206756" y="589519"/>
                  <a:pt x="8209127" y="598354"/>
                  <a:pt x="8206927" y="611046"/>
                </a:cubicBezTo>
                <a:cubicBezTo>
                  <a:pt x="8194332" y="611352"/>
                  <a:pt x="8186727" y="618679"/>
                  <a:pt x="8179123" y="626004"/>
                </a:cubicBezTo>
                <a:cubicBezTo>
                  <a:pt x="8180762" y="631019"/>
                  <a:pt x="8179526" y="635977"/>
                  <a:pt x="8178084" y="641762"/>
                </a:cubicBezTo>
                <a:cubicBezTo>
                  <a:pt x="8172671" y="648023"/>
                  <a:pt x="8174376" y="656637"/>
                  <a:pt x="8165609" y="660895"/>
                </a:cubicBezTo>
                <a:cubicBezTo>
                  <a:pt x="8157135" y="644673"/>
                  <a:pt x="8157417" y="635821"/>
                  <a:pt x="8164542" y="626547"/>
                </a:cubicBezTo>
                <a:cubicBezTo>
                  <a:pt x="8163728" y="618227"/>
                  <a:pt x="8167567" y="610551"/>
                  <a:pt x="8173251" y="607063"/>
                </a:cubicBezTo>
                <a:cubicBezTo>
                  <a:pt x="8190971" y="596822"/>
                  <a:pt x="8191824" y="589053"/>
                  <a:pt x="8183554" y="578769"/>
                </a:cubicBezTo>
                <a:lnTo>
                  <a:pt x="8173227" y="568178"/>
                </a:lnTo>
                <a:lnTo>
                  <a:pt x="8166436" y="568243"/>
                </a:lnTo>
                <a:cubicBezTo>
                  <a:pt x="8160568" y="566189"/>
                  <a:pt x="8156174" y="561605"/>
                  <a:pt x="8153921" y="553255"/>
                </a:cubicBezTo>
                <a:cubicBezTo>
                  <a:pt x="8149418" y="536556"/>
                  <a:pt x="8162912" y="524919"/>
                  <a:pt x="8161283" y="508277"/>
                </a:cubicBezTo>
                <a:cubicBezTo>
                  <a:pt x="8161490" y="507450"/>
                  <a:pt x="8161695" y="506624"/>
                  <a:pt x="8160804" y="506329"/>
                </a:cubicBezTo>
                <a:cubicBezTo>
                  <a:pt x="8159916" y="506035"/>
                  <a:pt x="8158820" y="506566"/>
                  <a:pt x="8157930" y="506273"/>
                </a:cubicBezTo>
                <a:cubicBezTo>
                  <a:pt x="8153276" y="505628"/>
                  <a:pt x="8150129" y="502798"/>
                  <a:pt x="8148283" y="498610"/>
                </a:cubicBezTo>
                <a:cubicBezTo>
                  <a:pt x="8146439" y="494421"/>
                  <a:pt x="8148361" y="490582"/>
                  <a:pt x="8151441" y="489812"/>
                </a:cubicBezTo>
                <a:cubicBezTo>
                  <a:pt x="8154523" y="489042"/>
                  <a:pt x="8153426" y="489576"/>
                  <a:pt x="8155617" y="488510"/>
                </a:cubicBezTo>
                <a:cubicBezTo>
                  <a:pt x="8154868" y="483789"/>
                  <a:pt x="8153436" y="477947"/>
                  <a:pt x="8153576" y="473522"/>
                </a:cubicBezTo>
                <a:cubicBezTo>
                  <a:pt x="8154269" y="463015"/>
                  <a:pt x="8157902" y="456165"/>
                  <a:pt x="8161264" y="446543"/>
                </a:cubicBezTo>
                <a:cubicBezTo>
                  <a:pt x="8162978" y="443531"/>
                  <a:pt x="8165037" y="435267"/>
                  <a:pt x="8166068" y="431135"/>
                </a:cubicBezTo>
                <a:lnTo>
                  <a:pt x="8164017" y="427773"/>
                </a:lnTo>
                <a:cubicBezTo>
                  <a:pt x="8144249" y="410498"/>
                  <a:pt x="8159044" y="397500"/>
                  <a:pt x="8164944" y="381559"/>
                </a:cubicBezTo>
                <a:cubicBezTo>
                  <a:pt x="8170161" y="364498"/>
                  <a:pt x="8167633" y="359188"/>
                  <a:pt x="8157649" y="345151"/>
                </a:cubicBezTo>
                <a:cubicBezTo>
                  <a:pt x="8142470" y="324922"/>
                  <a:pt x="8134819" y="305394"/>
                  <a:pt x="8135933" y="281606"/>
                </a:cubicBezTo>
                <a:cubicBezTo>
                  <a:pt x="8136485" y="275528"/>
                  <a:pt x="8140249" y="275879"/>
                  <a:pt x="8143949" y="272630"/>
                </a:cubicBezTo>
                <a:cubicBezTo>
                  <a:pt x="8167304" y="256201"/>
                  <a:pt x="8169571" y="247111"/>
                  <a:pt x="8160833" y="216488"/>
                </a:cubicBezTo>
                <a:cubicBezTo>
                  <a:pt x="8154756" y="198374"/>
                  <a:pt x="8155253" y="177068"/>
                  <a:pt x="8177231" y="170024"/>
                </a:cubicBezTo>
                <a:cubicBezTo>
                  <a:pt x="8182503" y="168191"/>
                  <a:pt x="8187503" y="163583"/>
                  <a:pt x="8192093" y="160628"/>
                </a:cubicBezTo>
                <a:lnTo>
                  <a:pt x="8197198" y="157339"/>
                </a:lnTo>
                <a:lnTo>
                  <a:pt x="8199759" y="140796"/>
                </a:lnTo>
                <a:lnTo>
                  <a:pt x="8200266" y="138834"/>
                </a:lnTo>
                <a:lnTo>
                  <a:pt x="8195473" y="127751"/>
                </a:lnTo>
                <a:cubicBezTo>
                  <a:pt x="8190415" y="117132"/>
                  <a:pt x="8188918" y="107691"/>
                  <a:pt x="8187419" y="98250"/>
                </a:cubicBezTo>
                <a:cubicBezTo>
                  <a:pt x="8184693" y="82139"/>
                  <a:pt x="8176145" y="73944"/>
                  <a:pt x="8163559" y="62623"/>
                </a:cubicBezTo>
                <a:cubicBezTo>
                  <a:pt x="8145362" y="46764"/>
                  <a:pt x="8126072" y="31436"/>
                  <a:pt x="8106575" y="16934"/>
                </a:cubicBezTo>
                <a:cubicBezTo>
                  <a:pt x="8102814" y="10771"/>
                  <a:pt x="8100063" y="5388"/>
                  <a:pt x="8099528" y="291"/>
                </a:cubicBezTo>
                <a:close/>
                <a:moveTo>
                  <a:pt x="7990475" y="0"/>
                </a:moveTo>
                <a:lnTo>
                  <a:pt x="8075173" y="0"/>
                </a:lnTo>
                <a:lnTo>
                  <a:pt x="8090974" y="9984"/>
                </a:lnTo>
                <a:cubicBezTo>
                  <a:pt x="8094119" y="12814"/>
                  <a:pt x="8093091" y="16946"/>
                  <a:pt x="8094045" y="20840"/>
                </a:cubicBezTo>
                <a:cubicBezTo>
                  <a:pt x="8094761" y="23761"/>
                  <a:pt x="8095462" y="25783"/>
                  <a:pt x="8094955" y="26845"/>
                </a:cubicBezTo>
                <a:cubicBezTo>
                  <a:pt x="8094450" y="27908"/>
                  <a:pt x="8092738" y="28012"/>
                  <a:pt x="8088632" y="27102"/>
                </a:cubicBezTo>
                <a:cubicBezTo>
                  <a:pt x="8084183" y="25631"/>
                  <a:pt x="8077478" y="21624"/>
                  <a:pt x="8076514" y="29355"/>
                </a:cubicBezTo>
                <a:cubicBezTo>
                  <a:pt x="8073227" y="30952"/>
                  <a:pt x="8069669" y="29775"/>
                  <a:pt x="8067206" y="28065"/>
                </a:cubicBezTo>
                <a:cubicBezTo>
                  <a:pt x="8064743" y="26356"/>
                  <a:pt x="8063169" y="24942"/>
                  <a:pt x="8060706" y="23233"/>
                </a:cubicBezTo>
                <a:cubicBezTo>
                  <a:pt x="8053524" y="17278"/>
                  <a:pt x="8044900" y="17108"/>
                  <a:pt x="8037574" y="15580"/>
                </a:cubicBezTo>
                <a:close/>
                <a:moveTo>
                  <a:pt x="7661996" y="0"/>
                </a:moveTo>
                <a:lnTo>
                  <a:pt x="7707371" y="0"/>
                </a:lnTo>
                <a:lnTo>
                  <a:pt x="7714681" y="2254"/>
                </a:lnTo>
                <a:cubicBezTo>
                  <a:pt x="7720035" y="4920"/>
                  <a:pt x="7724755" y="9165"/>
                  <a:pt x="7730772" y="17865"/>
                </a:cubicBezTo>
                <a:cubicBezTo>
                  <a:pt x="7737814" y="28245"/>
                  <a:pt x="7756917" y="21147"/>
                  <a:pt x="7769991" y="22786"/>
                </a:cubicBezTo>
                <a:cubicBezTo>
                  <a:pt x="7793468" y="25185"/>
                  <a:pt x="7820775" y="31535"/>
                  <a:pt x="7845488" y="28974"/>
                </a:cubicBezTo>
                <a:cubicBezTo>
                  <a:pt x="7852334" y="28555"/>
                  <a:pt x="7858562" y="30615"/>
                  <a:pt x="7864788" y="32675"/>
                </a:cubicBezTo>
                <a:cubicBezTo>
                  <a:pt x="7869238" y="34147"/>
                  <a:pt x="7872936" y="30897"/>
                  <a:pt x="7877797" y="30716"/>
                </a:cubicBezTo>
                <a:cubicBezTo>
                  <a:pt x="7882311" y="35788"/>
                  <a:pt x="7886281" y="35312"/>
                  <a:pt x="7893605" y="36839"/>
                </a:cubicBezTo>
                <a:cubicBezTo>
                  <a:pt x="7900037" y="38074"/>
                  <a:pt x="7906743" y="42080"/>
                  <a:pt x="7905778" y="49812"/>
                </a:cubicBezTo>
                <a:cubicBezTo>
                  <a:pt x="7904812" y="57546"/>
                  <a:pt x="7895712" y="55428"/>
                  <a:pt x="7890167" y="54489"/>
                </a:cubicBezTo>
                <a:cubicBezTo>
                  <a:pt x="7839589" y="44916"/>
                  <a:pt x="7792148" y="49797"/>
                  <a:pt x="7741363" y="41050"/>
                </a:cubicBezTo>
                <a:cubicBezTo>
                  <a:pt x="7723842" y="37937"/>
                  <a:pt x="7707416" y="34293"/>
                  <a:pt x="7688658" y="36140"/>
                </a:cubicBezTo>
                <a:cubicBezTo>
                  <a:pt x="7677844" y="37034"/>
                  <a:pt x="7662578" y="36458"/>
                  <a:pt x="7656773" y="21117"/>
                </a:cubicBezTo>
                <a:cubicBezTo>
                  <a:pt x="7654211" y="14008"/>
                  <a:pt x="7655089" y="7589"/>
                  <a:pt x="7658422" y="2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62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89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9F7AA73-CE45-43ED-A1A0-36D7F6878AA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4770304" y="529982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5DCE049-39AE-4802-A877-80E275C3E6C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6294302" y="1826514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1A8A666-C480-4484-BED4-7486294CA96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0894745">
            <a:off x="5120140" y="3736096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076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BD6D0-0D2E-48B2-9F58-663D08639037}"/>
              </a:ext>
            </a:extLst>
          </p:cNvPr>
          <p:cNvSpPr/>
          <p:nvPr userDrawn="1"/>
        </p:nvSpPr>
        <p:spPr>
          <a:xfrm>
            <a:off x="4330856" y="295934"/>
            <a:ext cx="3616642" cy="3322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DAF01D7-9BC6-4B2E-BE82-9B82C1FE17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509794" y="525883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FC74-1D32-41A5-B11A-4FBC0439C39E}"/>
              </a:ext>
            </a:extLst>
          </p:cNvPr>
          <p:cNvSpPr/>
          <p:nvPr userDrawn="1"/>
        </p:nvSpPr>
        <p:spPr>
          <a:xfrm>
            <a:off x="8229146" y="295934"/>
            <a:ext cx="3616642" cy="3322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24000" y="295936"/>
            <a:ext cx="3708000" cy="6221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3B7BDB-47F5-46AD-913E-B12E41F2F5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330856" y="3891065"/>
            <a:ext cx="7519935" cy="2648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1F17147-D4B6-49A6-A8CB-9CD45A8B005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408084" y="1080360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1200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9F29E8-53BA-451D-AB51-A20AE905D21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1B2720F6-2A2A-4472-962D-FCA5E7624EA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142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699194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21750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8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904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813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527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1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361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4732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620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955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17958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861119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5253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729574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8212091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E1361B6-8316-4AC7-8C5C-5371D9A5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0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9370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100498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85566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27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11D5-FC20-4F11-B608-DAD4A015A02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722" r:id="rId13"/>
    <p:sldLayoutId id="2147483790" r:id="rId14"/>
    <p:sldLayoutId id="21474837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90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52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2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4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7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71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0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0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9193"/>
            <a:ext cx="91440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>
            <a:spLocks noGrp="1"/>
          </p:cNvSpPr>
          <p:nvPr/>
        </p:nvSpPr>
        <p:spPr bwMode="auto">
          <a:xfrm>
            <a:off x="3695700" y="6000750"/>
            <a:ext cx="4800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3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1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5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7" indent="0" algn="ctr" defTabSz="68580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9" indent="0" algn="ctr" defTabSz="68580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10" indent="0" algn="ctr" defTabSz="68580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11" indent="0" algn="ctr" defTabSz="68580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HĐTNHN 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5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C6F2188-CB25-4838-A352-8F3DCCC5CCC0}"/>
              </a:ext>
            </a:extLst>
          </p:cNvPr>
          <p:cNvSpPr/>
          <p:nvPr/>
        </p:nvSpPr>
        <p:spPr>
          <a:xfrm>
            <a:off x="-36923" y="594360"/>
            <a:ext cx="9436955" cy="4189046"/>
          </a:xfrm>
          <a:prstGeom prst="cloudCallout">
            <a:avLst>
              <a:gd name="adj1" fmla="val 41159"/>
              <a:gd name="adj2" fmla="val -258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Kỹ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rèn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kiểm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soát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tiến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</a:t>
            </a:r>
            <a:endParaRPr lang="en-US" sz="28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15" name="그룹 54">
            <a:extLst>
              <a:ext uri="{FF2B5EF4-FFF2-40B4-BE49-F238E27FC236}">
                <a16:creationId xmlns:a16="http://schemas.microsoft.com/office/drawing/2014/main" id="{A39ACFC6-D3BB-4CA7-9070-DE2A922BA65F}"/>
              </a:ext>
            </a:extLst>
          </p:cNvPr>
          <p:cNvGrpSpPr/>
          <p:nvPr/>
        </p:nvGrpSpPr>
        <p:grpSpPr>
          <a:xfrm>
            <a:off x="8447624" y="3759290"/>
            <a:ext cx="3556379" cy="2826670"/>
            <a:chOff x="3854258" y="1056963"/>
            <a:chExt cx="4671709" cy="37131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23" name="Teardrop 30">
                <a:extLst>
                  <a:ext uri="{FF2B5EF4-FFF2-40B4-BE49-F238E27FC236}">
                    <a16:creationId xmlns:a16="http://schemas.microsoft.com/office/drawing/2014/main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4" name="Rounded Rectangle 110">
                <a:extLst>
                  <a:ext uri="{FF2B5EF4-FFF2-40B4-BE49-F238E27FC236}">
                    <a16:creationId xmlns:a16="http://schemas.microsoft.com/office/drawing/2014/main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5" name="Rounded Rectangle 111">
                <a:extLst>
                  <a:ext uri="{FF2B5EF4-FFF2-40B4-BE49-F238E27FC236}">
                    <a16:creationId xmlns:a16="http://schemas.microsoft.com/office/drawing/2014/main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6" name="Rounded Rectangle 112">
                <a:extLst>
                  <a:ext uri="{FF2B5EF4-FFF2-40B4-BE49-F238E27FC236}">
                    <a16:creationId xmlns:a16="http://schemas.microsoft.com/office/drawing/2014/main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7" name="Rounded Rectangle 113">
                <a:extLst>
                  <a:ext uri="{FF2B5EF4-FFF2-40B4-BE49-F238E27FC236}">
                    <a16:creationId xmlns:a16="http://schemas.microsoft.com/office/drawing/2014/main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114">
                <a:extLst>
                  <a:ext uri="{FF2B5EF4-FFF2-40B4-BE49-F238E27FC236}">
                    <a16:creationId xmlns:a16="http://schemas.microsoft.com/office/drawing/2014/main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115">
                <a:extLst>
                  <a:ext uri="{FF2B5EF4-FFF2-40B4-BE49-F238E27FC236}">
                    <a16:creationId xmlns:a16="http://schemas.microsoft.com/office/drawing/2014/main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116">
                <a:extLst>
                  <a:ext uri="{FF2B5EF4-FFF2-40B4-BE49-F238E27FC236}">
                    <a16:creationId xmlns:a16="http://schemas.microsoft.com/office/drawing/2014/main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117">
                <a:extLst>
                  <a:ext uri="{FF2B5EF4-FFF2-40B4-BE49-F238E27FC236}">
                    <a16:creationId xmlns:a16="http://schemas.microsoft.com/office/drawing/2014/main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2"/>
              <a:ext cx="677334" cy="1442552"/>
              <a:chOff x="6777274" y="1831285"/>
              <a:chExt cx="552841" cy="117741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5"/>
                <a:ext cx="385719" cy="718118"/>
                <a:chOff x="6783521" y="1654812"/>
                <a:chExt cx="726841" cy="1353205"/>
              </a:xfrm>
            </p:grpSpPr>
            <p:sp>
              <p:nvSpPr>
                <p:cNvPr id="21" name="Freeform 121">
                  <a:extLst>
                    <a:ext uri="{FF2B5EF4-FFF2-40B4-BE49-F238E27FC236}">
                      <a16:creationId xmlns:a16="http://schemas.microsoft.com/office/drawing/2014/main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2" name="Freeform 122">
                  <a:extLst>
                    <a:ext uri="{FF2B5EF4-FFF2-40B4-BE49-F238E27FC236}">
                      <a16:creationId xmlns:a16="http://schemas.microsoft.com/office/drawing/2014/main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Freeform 124">
                <a:extLst>
                  <a:ext uri="{FF2B5EF4-FFF2-40B4-BE49-F238E27FC236}">
                    <a16:creationId xmlns:a16="http://schemas.microsoft.com/office/drawing/2014/main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7" name="그룹 66">
            <a:extLst>
              <a:ext uri="{FF2B5EF4-FFF2-40B4-BE49-F238E27FC236}">
                <a16:creationId xmlns:a16="http://schemas.microsoft.com/office/drawing/2014/main" id="{B8DDBA36-BF74-4133-A6F5-C16C9439C38B}"/>
              </a:ext>
            </a:extLst>
          </p:cNvPr>
          <p:cNvGrpSpPr/>
          <p:nvPr/>
        </p:nvGrpSpPr>
        <p:grpSpPr>
          <a:xfrm>
            <a:off x="7780618" y="3972056"/>
            <a:ext cx="1959484" cy="2032891"/>
            <a:chOff x="2934131" y="1326889"/>
            <a:chExt cx="3277252" cy="344262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A7AAB0C3-FD26-4F31-97D2-6CA07662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18" y="1793265"/>
            <a:ext cx="4221574" cy="40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A0AB3DE-DF9B-4E50-940F-1FD2BB2B4C8D}"/>
              </a:ext>
            </a:extLst>
          </p:cNvPr>
          <p:cNvSpPr txBox="1">
            <a:spLocks/>
          </p:cNvSpPr>
          <p:nvPr/>
        </p:nvSpPr>
        <p:spPr>
          <a:xfrm flipH="1">
            <a:off x="389161" y="1988396"/>
            <a:ext cx="3845667" cy="256408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" name="Freeform 52">
            <a:extLst>
              <a:ext uri="{FF2B5EF4-FFF2-40B4-BE49-F238E27FC236}">
                <a16:creationId xmlns:a16="http://schemas.microsoft.com/office/drawing/2014/main" id="{A4D0D9F7-AE41-45A9-AECE-D99EBAC39418}"/>
              </a:ext>
            </a:extLst>
          </p:cNvPr>
          <p:cNvSpPr/>
          <p:nvPr/>
        </p:nvSpPr>
        <p:spPr>
          <a:xfrm>
            <a:off x="381280" y="1975360"/>
            <a:ext cx="1663354" cy="2567578"/>
          </a:xfrm>
          <a:custGeom>
            <a:avLst/>
            <a:gdLst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66977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50504"/>
              <a:gd name="connsiteY0" fmla="*/ 286247 h 2631882"/>
              <a:gd name="connsiteX1" fmla="*/ 1534602 w 1550504"/>
              <a:gd name="connsiteY1" fmla="*/ 858741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391479 w 1550504"/>
              <a:gd name="connsiteY0" fmla="*/ 286247 h 2631882"/>
              <a:gd name="connsiteX1" fmla="*/ 1478943 w 1550504"/>
              <a:gd name="connsiteY1" fmla="*/ 906449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04" h="2631882">
                <a:moveTo>
                  <a:pt x="1391479" y="286247"/>
                </a:moveTo>
                <a:lnTo>
                  <a:pt x="1478943" y="906449"/>
                </a:lnTo>
                <a:cubicBezTo>
                  <a:pt x="1216550" y="1327869"/>
                  <a:pt x="1129087" y="1566406"/>
                  <a:pt x="1152940" y="1789043"/>
                </a:cubicBezTo>
                <a:cubicBezTo>
                  <a:pt x="1192696" y="2115047"/>
                  <a:pt x="1423283" y="2337684"/>
                  <a:pt x="1550504" y="2600077"/>
                </a:cubicBezTo>
                <a:lnTo>
                  <a:pt x="166977" y="2631882"/>
                </a:lnTo>
                <a:lnTo>
                  <a:pt x="0" y="0"/>
                </a:lnTo>
                <a:lnTo>
                  <a:pt x="1391479" y="286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Block Arc 11">
            <a:extLst>
              <a:ext uri="{FF2B5EF4-FFF2-40B4-BE49-F238E27FC236}">
                <a16:creationId xmlns:a16="http://schemas.microsoft.com/office/drawing/2014/main" id="{69CE1615-8AE1-4755-8E43-7B919545B6B2}"/>
              </a:ext>
            </a:extLst>
          </p:cNvPr>
          <p:cNvSpPr/>
          <p:nvPr/>
        </p:nvSpPr>
        <p:spPr>
          <a:xfrm rot="10800000">
            <a:off x="7499849" y="1705192"/>
            <a:ext cx="232734" cy="378687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C3564E-B1D7-44CC-A604-8C6D8DB07325}"/>
              </a:ext>
            </a:extLst>
          </p:cNvPr>
          <p:cNvSpPr/>
          <p:nvPr/>
        </p:nvSpPr>
        <p:spPr>
          <a:xfrm>
            <a:off x="11407" y="-74008"/>
            <a:ext cx="12191997" cy="865056"/>
          </a:xfrm>
          <a:prstGeom prst="rect">
            <a:avLst/>
          </a:prstGeom>
          <a:solidFill>
            <a:srgbClr val="F7A6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67287" y="928209"/>
            <a:ext cx="5772912" cy="865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trước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chủ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967287" y="1930426"/>
            <a:ext cx="5772912" cy="13566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Thẻ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màu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(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đỏ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),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ảnh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đẹp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quê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hương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967287" y="3441079"/>
            <a:ext cx="5772912" cy="147106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Sản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phẩm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tuyên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truyền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bè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cư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xử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minh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nơi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,…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967287" y="5152808"/>
            <a:ext cx="5772912" cy="147106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Theo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dõi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mức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quy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ứng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xử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nơi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1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tuần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vi-VN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hoạt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2 SGK/109)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058733" y="1449564"/>
            <a:ext cx="2667000" cy="2139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072832" y="2790070"/>
            <a:ext cx="2667000" cy="799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085687" y="3604238"/>
            <a:ext cx="2667000" cy="468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044634" y="3589159"/>
            <a:ext cx="2801889" cy="2118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04">
            <a:extLst>
              <a:ext uri="{FF2B5EF4-FFF2-40B4-BE49-F238E27FC236}">
                <a16:creationId xmlns:a16="http://schemas.microsoft.com/office/drawing/2014/main" id="{3B352E8D-5E13-4ACD-957C-CBD6DEC272C0}"/>
              </a:ext>
            </a:extLst>
          </p:cNvPr>
          <p:cNvSpPr/>
          <p:nvPr/>
        </p:nvSpPr>
        <p:spPr>
          <a:xfrm>
            <a:off x="951" y="-47247"/>
            <a:ext cx="610790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6FD69-6004-443E-8850-EF987F66691A}"/>
              </a:ext>
            </a:extLst>
          </p:cNvPr>
          <p:cNvGrpSpPr/>
          <p:nvPr/>
        </p:nvGrpSpPr>
        <p:grpSpPr>
          <a:xfrm rot="21046937">
            <a:off x="3548076" y="1125247"/>
            <a:ext cx="2712035" cy="2507877"/>
            <a:chOff x="8479089" y="1262387"/>
            <a:chExt cx="6147593" cy="56848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80488D-F4C7-458A-A8B7-C1ABB828AFC0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CBEC376-C192-440B-8194-D924B81A8762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96F61D6-6F30-49E5-8990-D0E2659265B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8BBEF53-0532-4F2C-91D7-EE813E349B75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D8B9533-017D-48EE-AF7F-853201865C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313D5B4-9579-47A0-9542-9059CD05E4CB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501C042-F033-472E-84C7-596539BF7FC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7024BD0-81B3-48E7-A4E4-4C6E9D59887C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559077F-D78F-4F72-B835-721D85D66054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FA51BDA-9E5F-49BA-AD4C-BCDF4E7A373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4096AA8-9CAE-46CA-86D1-9A824BFCBC18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790CA9-0EFA-400F-83F7-79FDEFBB84F9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937A1C0-6051-48CA-B549-E2F3F15BFD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0D6C56A-AE6E-4FA7-BF23-EF639009131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472A129-81DD-4AF2-A48D-BCDDA10A283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5F82E-36F6-4F44-96B8-226BADA4B39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8031F8-A8E7-4B74-90DC-ADC887AAB31F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D248612-2468-41E8-BF92-FA96B66737B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665D374-1CCD-44DC-B722-C9F04CC6C16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494CE6F-7CE0-49AA-AD4E-A03A8B46482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8E1949E-7875-4E7A-8F92-6306DAA2D61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B97B1F9-3F94-47A2-A65F-198ED6D0641D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A326406-7037-4AA6-B244-9D084044466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FFD3C0B-7922-4E30-85BF-6456E2BBD1F8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1388E3-8EE3-4146-9FAD-C9BFC38BCCE9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E540BA9-525B-42DE-8A9C-A357F4A01CD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455889F-53FB-4E73-879B-F2A52C1C306E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000256E-7023-443F-8B16-BEA62B00ABB3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74AC44C-B460-4A8E-AB88-4CB7C7DC5D90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C1D4433-3660-45D1-AEA5-08ABAD0D5BF1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C6DA44E-DD44-4AE2-AD19-0F0F683F6DD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0E57E5B-E396-436E-9CD2-899D1BFC09F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C5FFA5-AB21-4F41-8E5B-44C9C25D624A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5729B65-A9F2-4153-BD37-241D1A423E5C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D53C9FD-E2C1-4FF8-913C-DFD3580571D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4FCA6C-9149-4035-BDE5-FCDC104DF19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25E19BA-4335-4A76-9097-AE0652209EB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A883243-FB40-4F67-86E5-D86305DCE2BF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009B8F6-6718-4D92-9195-0CEDBEA1327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30FE00D-6F54-4BB0-A8CB-C1EFE3ED815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DFB101A-532C-4A6C-8A66-BF57A6359ADE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A25ED3E-0AC7-49DD-9535-2F315C1551A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8AEA80C-8106-40EF-B4AD-B76DAD15E41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FBA3D4F-6198-4278-A640-42F2415C2BE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A337E08-59C6-4BBC-AEDD-91BCA9BF9FA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2BD79C6-2A24-4BB1-8F3E-85E78539491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4D6628B-74D7-464A-BA13-2AF6E2BC1C1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5ED13DB-3407-4DC7-9666-861AA8C4F91F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0ABEC1-E4DF-4CDC-9B09-372F35A3B4D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A07D1AA-4892-46C2-A72C-F33BDC886F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82FBCD1-0AF1-49E5-9ECB-BC5AC84D4E0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5461BBE-5B4E-4546-A712-E35784872D6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8D74A61-43CD-4E38-A5EA-769BD3FEDF3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A7C963D-6434-41DE-B5EC-77D6F266CB8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EFB54BD-2A34-488B-BBEC-E0F26D97850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0D50B2F-0546-41E1-8E55-3F3249F87C63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956869-DE70-4BC4-9D59-605951C9CC6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EF78951-D2B6-47BD-AE82-C5A4F334550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CF68AB6-D845-44CC-B54D-611D83CC7A5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3EF97B3-C607-4E0A-85E9-7307355D494E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D0E8E99-B2DD-4E53-94F4-D133AA13326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9A00484-0FDA-4391-80B3-F5C71280F7D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B2BFE9E-6CA4-4FE2-9CDD-A5C73817F3E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951888D-C9F8-45D1-BEBE-D61274F42B0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80E53A-BDA6-421E-A0B9-F9D6AFA8ACB1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9039BBA-D40D-4CB7-B4AA-86985E567B9D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7A01CAC-B4C3-43F2-8B31-50C78933503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824BCF-C908-47D7-AC49-1016651DC2A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1F7F81-16E9-44DC-81D9-432F3C3341B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C845730-26CE-48B4-8A1C-230683961DC0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223C227-32B1-48C4-AAC1-983A5230481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CF5501-65C5-4741-9767-96A5AC1676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AAD456-113D-41AE-8A6B-24A8B9D8A2C0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37CF1B-6A06-492F-AB9F-4180E8BE118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96EC87-32C3-41B3-87D0-ADC9C93666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1906DD1-7E15-45FA-9421-FE86855FBE5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AA96BA5-89C9-4AC8-B03E-338614BB400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CF0038E-0734-457A-8448-B1E9B6917CA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606E579-0018-4EB5-AA93-62A7D628D0E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7E5310F-D99B-452D-B914-EF3509EEF9E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A2579E-15DA-4F58-946A-670FA68FC341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AE6580-0F31-401E-BBEA-C1D3225F98F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AE7BFF-2E5B-441B-8605-6F0A0DECCFD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301271A-CCD4-402C-B7E7-A2A1C4A10E1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3241F4B-5BCF-43C6-8119-F48C4F7C9C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9AEF944-1305-4B09-A66B-37BD06A0922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BC2747-95CA-4B63-A5B6-9A1514447DE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1AC05EB-0E92-42B7-A7CB-B626787E712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4CCFEC-3126-4488-8245-043DB154C8E5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3DBB1F-F6F8-480E-829B-58B662225AD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C199419-29C2-4E95-9B7F-9DA43F2AE16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1485636-A858-4F7D-B597-BB741E068B3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666CA0-8EC7-4C8A-B422-0E6360155EE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39209B4-B036-4AB5-8861-A700E479FAB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DA2F69A-D570-4EE4-918B-6D888C25D34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2821853-B73D-4349-8245-39B6F3BE45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C6061-78E0-4B01-A15E-2D68FA822329}"/>
              </a:ext>
            </a:extLst>
          </p:cNvPr>
          <p:cNvGrpSpPr/>
          <p:nvPr/>
        </p:nvGrpSpPr>
        <p:grpSpPr>
          <a:xfrm>
            <a:off x="130736" y="3662859"/>
            <a:ext cx="5631920" cy="1498769"/>
            <a:chOff x="3960971" y="2767117"/>
            <a:chExt cx="4267200" cy="132148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7BC4723-8B3C-4124-BA0D-34545987152A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B3C118E-6047-4870-9502-BB0D98B0FDD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840F45B-9168-40A3-945D-2F943D87EDB5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A8D5DF7-E9AD-4F8C-BA87-80F46B940A9A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21D70-814B-48D3-B5F4-333E57241CA9}"/>
              </a:ext>
            </a:extLst>
          </p:cNvPr>
          <p:cNvGrpSpPr/>
          <p:nvPr/>
        </p:nvGrpSpPr>
        <p:grpSpPr>
          <a:xfrm>
            <a:off x="893567" y="1044660"/>
            <a:ext cx="2104784" cy="2892498"/>
            <a:chOff x="5892963" y="1332011"/>
            <a:chExt cx="3157176" cy="433874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D88CC80-D5A6-4052-8C5D-3B1DD1FEEC3D}"/>
                </a:ext>
              </a:extLst>
            </p:cNvPr>
            <p:cNvGrpSpPr/>
            <p:nvPr/>
          </p:nvGrpSpPr>
          <p:grpSpPr>
            <a:xfrm rot="2136013">
              <a:off x="8411096" y="3929385"/>
              <a:ext cx="639043" cy="764323"/>
              <a:chOff x="5704433" y="717502"/>
              <a:chExt cx="7365528" cy="8809481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03DCB4E-F3E9-43B7-B6EF-8F86A41FB24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25E0D73-1CD2-43D8-82E2-909BF47D4CC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6C77C80-D026-4023-8AD8-F1D38649D6C6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C27A452-60BD-4626-8D9D-B1C151BAF7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50718587-081C-4A4F-B08B-FE9BD2B55DE2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C026964-43E1-4419-9A00-43112E2B44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BA3988E-0E57-4348-8CE5-99E866B08BCF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A54B633-5FA7-450E-AB9C-6C467F3D1F28}"/>
                </a:ext>
              </a:extLst>
            </p:cNvPr>
            <p:cNvGrpSpPr/>
            <p:nvPr/>
          </p:nvGrpSpPr>
          <p:grpSpPr>
            <a:xfrm rot="2136013">
              <a:off x="7755136" y="4884570"/>
              <a:ext cx="328396" cy="339235"/>
              <a:chOff x="5365048" y="1982197"/>
              <a:chExt cx="7362621" cy="7605634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FFE0B65-DD8E-4E2C-8BA7-7E1EB44133A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5EEF1A9D-1F23-495D-B7E1-63B35590EE3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D92F89C-8E41-4D06-9EAF-816682DF16C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DE0461A0-CED9-46B4-854D-08025B6507A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C33FCDF-964A-44AD-B5E0-1572C598AF29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D6D2F1D-3C7E-43A4-9FEF-75F80DD102C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F2196E5-AD4F-400D-9A81-CFC464AE8E7C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E73A97A-3B81-43E3-BCFC-A846F605D889}"/>
                </a:ext>
              </a:extLst>
            </p:cNvPr>
            <p:cNvGrpSpPr/>
            <p:nvPr/>
          </p:nvGrpSpPr>
          <p:grpSpPr>
            <a:xfrm rot="2136013">
              <a:off x="6701995" y="3224189"/>
              <a:ext cx="793579" cy="899338"/>
              <a:chOff x="5365051" y="479822"/>
              <a:chExt cx="8036930" cy="9108006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415E702-35BD-4EB1-B922-EDCAD4D35EE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A8A72FC-53DB-4452-98B0-A26E2788C51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047168D-7C6D-4E7A-9173-657116034246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8CB382D-160D-46FA-9516-C511D89ABF73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6527C-05D1-4369-9A76-147FBB61F08A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F0F1E51-74FA-4A14-9C0C-0FC2F66E331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0EEAD09-3674-4417-80AF-A0CBCA1FB41A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0822F98-1569-4209-9D0B-705FE2A8E558}"/>
                </a:ext>
              </a:extLst>
            </p:cNvPr>
            <p:cNvGrpSpPr/>
            <p:nvPr/>
          </p:nvGrpSpPr>
          <p:grpSpPr>
            <a:xfrm rot="2337799">
              <a:off x="7280335" y="4139970"/>
              <a:ext cx="1037364" cy="714454"/>
              <a:chOff x="3667032" y="1708483"/>
              <a:chExt cx="8105829" cy="5582653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FE7CF864-0290-45FB-954F-B49F22132E5B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F3AF2B7-9327-446C-88F3-40CC3CB62D3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95373FB-0E0D-4573-B615-B14C91E220B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6DAF9B9-8F53-49B8-AFEA-9D834E37802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78CF611-EC7D-4B5E-8DB5-33839D972947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ADBA83E-71F9-41AE-8DE1-9B8B525B5992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A5CA6EC-7F98-4B4D-B33C-8C3FAA53F27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2FA341A-60D2-4B02-A1FF-E957F7823702}"/>
                </a:ext>
              </a:extLst>
            </p:cNvPr>
            <p:cNvGrpSpPr/>
            <p:nvPr/>
          </p:nvGrpSpPr>
          <p:grpSpPr>
            <a:xfrm rot="2337799">
              <a:off x="7745862" y="3494984"/>
              <a:ext cx="649220" cy="447131"/>
              <a:chOff x="3667032" y="1708483"/>
              <a:chExt cx="8105829" cy="5582653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D9513D33-A533-4296-A3C1-1E9D0B742CD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787A83A-1095-4335-885E-B84D618F56E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1A9301FB-9C5E-449C-887F-C3D25704FB2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1DBC04E-0347-4DB7-803B-7B535C89886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6BE048F-4463-4F04-8629-0AD7D452812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EB7D75D-D27C-4319-888A-45A57BDCA16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D14D434-3F6F-47DE-AE61-B135EF34647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EBCB548-441D-4161-AE5D-12BDE4908C51}"/>
                </a:ext>
              </a:extLst>
            </p:cNvPr>
            <p:cNvGrpSpPr/>
            <p:nvPr/>
          </p:nvGrpSpPr>
          <p:grpSpPr>
            <a:xfrm rot="2136013">
              <a:off x="7805715" y="2028888"/>
              <a:ext cx="937516" cy="1062458"/>
              <a:chOff x="5365048" y="479821"/>
              <a:chExt cx="8036930" cy="9108010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160FEC-6D02-44E9-8981-94AB96A34F84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DD75A70-5A27-402C-9AE0-48DC449564F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DADA5C2-D98A-4BCC-8AD7-780D5D17078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A4C0018-33A9-43B7-A6BB-0952E043641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10C3AA6-FD19-4263-86E1-ACC9FA8C93B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794BBA1-C8D6-4A59-892F-02A301C66C9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7C8B29A-62E9-4119-9CC6-0632B3D9610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75D20B1-1097-45B7-8D34-5A27A0746B09}"/>
                </a:ext>
              </a:extLst>
            </p:cNvPr>
            <p:cNvGrpSpPr/>
            <p:nvPr/>
          </p:nvGrpSpPr>
          <p:grpSpPr>
            <a:xfrm rot="2136013">
              <a:off x="6860236" y="2305546"/>
              <a:ext cx="710712" cy="805428"/>
              <a:chOff x="5365048" y="479821"/>
              <a:chExt cx="8036930" cy="9108010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B1543E2-AF70-4532-91BC-C4073027C80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41C7111-C207-4D39-84B0-6007665543C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6D89AFF-1DBE-4F8F-AF48-856DA3C5F35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B094BF1-4D09-488C-B457-33C3418BA34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078C927-1C2D-417E-9BBE-C09BDE7CF8D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D02436E-A732-468B-AD4A-390872939F0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8CEB32C-B281-4CDA-B7A0-734976DE0F06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EBF4F6-85D3-4D4C-AC83-2E04531CD2B3}"/>
                </a:ext>
              </a:extLst>
            </p:cNvPr>
            <p:cNvGrpSpPr/>
            <p:nvPr/>
          </p:nvGrpSpPr>
          <p:grpSpPr>
            <a:xfrm rot="1367973">
              <a:off x="5949600" y="3715561"/>
              <a:ext cx="585778" cy="403438"/>
              <a:chOff x="3667032" y="1708483"/>
              <a:chExt cx="8105829" cy="5582653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ECFF65F-1D8A-45B1-9AC5-95899B9DFD7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2C7DCDC-E28E-40B1-9AC9-CA8615D723E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A2C26BE-88F7-455D-B1C1-5A962CC864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4E1EF34-C4C2-4AC8-A005-E933CFF40AE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E2B7950-DDC0-437E-94AB-7950446DB5EB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B832230-9058-4B0A-A65A-E408DF54BA9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A660A3F-AB56-4C2D-BC8C-69F002E4DF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FF1C338-7506-4E99-BEB7-B76A3DCD0F6A}"/>
                </a:ext>
              </a:extLst>
            </p:cNvPr>
            <p:cNvGrpSpPr/>
            <p:nvPr/>
          </p:nvGrpSpPr>
          <p:grpSpPr>
            <a:xfrm rot="1367973">
              <a:off x="8547152" y="5333290"/>
              <a:ext cx="489993" cy="337468"/>
              <a:chOff x="3667032" y="1708483"/>
              <a:chExt cx="8105829" cy="5582653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0EEA463-49B5-48C0-B41A-AB6B791CC2C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9592146-CFD3-4BC9-96D3-EC2113C55F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A622B31-2BF5-4939-B5A7-78F8C77DA1F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D0B8B0E-3D4A-4902-9A07-A9E2B1C8A1A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48C21853-E555-4F9A-A225-31F2AFFF442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45565B3-79FF-4CDB-BE42-3BCFFE0724E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9CD17BE-A92A-4318-830B-5A2766E03B7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2BE1511-D21D-4901-AEB6-650496B436CE}"/>
                </a:ext>
              </a:extLst>
            </p:cNvPr>
            <p:cNvGrpSpPr/>
            <p:nvPr/>
          </p:nvGrpSpPr>
          <p:grpSpPr>
            <a:xfrm rot="2136013">
              <a:off x="5892963" y="1332011"/>
              <a:ext cx="1076804" cy="1220310"/>
              <a:chOff x="5365048" y="479821"/>
              <a:chExt cx="8036930" cy="9108010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EEF53E4-D619-4F87-BEFB-5E75221DDB2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2E21953-8F5F-41F0-9451-E8721E37392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12DBDD2-7890-45F3-9F89-9618FD3AEF4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D982E81-DCD1-477F-A06E-05F08395430B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41E5C80-30B4-49E3-9FB7-CA609F8B58A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84A6508-0586-4452-A9FB-188CEA0B453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E6C3D1-57A5-4C07-BF2C-C5C6C2C4F5D1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804ACE0-C45F-475D-A050-BAD374A55873}"/>
                </a:ext>
              </a:extLst>
            </p:cNvPr>
            <p:cNvGrpSpPr/>
            <p:nvPr/>
          </p:nvGrpSpPr>
          <p:grpSpPr>
            <a:xfrm rot="3050128">
              <a:off x="5818076" y="2832032"/>
              <a:ext cx="546062" cy="376084"/>
              <a:chOff x="3667032" y="1708483"/>
              <a:chExt cx="8105829" cy="5582653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D64449-524B-4FAE-BA48-277165F59F0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9791A1E-B811-40A3-B834-24F8968E0F6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0A208DB-752E-4A31-AA18-22566636D23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05DD9197-0938-4D3F-9316-963F8AD6BA30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E1EED2E-A5BA-4ADE-B930-E2C9D88311A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477E00E-3726-4DCF-846C-FB066ABCA4B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CBE80BD-D4AC-4EF2-B003-E9DDEEC36F2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19E25D52-8241-457D-8F5E-2F7E6CD5B88F}"/>
              </a:ext>
            </a:extLst>
          </p:cNvPr>
          <p:cNvSpPr txBox="1"/>
          <p:nvPr/>
        </p:nvSpPr>
        <p:spPr>
          <a:xfrm>
            <a:off x="5769519" y="2452597"/>
            <a:ext cx="64643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6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>
            <a:extLst>
              <a:ext uri="{FF2B5EF4-FFF2-40B4-BE49-F238E27FC236}">
                <a16:creationId xmlns:a16="http://schemas.microsoft.com/office/drawing/2014/main" id="{BCD511B6-2432-4425-BD76-2BC2379ED4F5}"/>
              </a:ext>
            </a:extLst>
          </p:cNvPr>
          <p:cNvGrpSpPr/>
          <p:nvPr/>
        </p:nvGrpSpPr>
        <p:grpSpPr>
          <a:xfrm>
            <a:off x="1504092" y="2235535"/>
            <a:ext cx="1220206" cy="2079729"/>
            <a:chOff x="11521621" y="1903133"/>
            <a:chExt cx="2494544" cy="4251720"/>
          </a:xfrm>
        </p:grpSpPr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CCD6B462-B5FE-4002-96F7-E0C5719E315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37102A7B-25E5-4A63-A402-D37AB3D5B580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3CB16F02-6C30-4F3E-A8A1-B543D91313F1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C000BE36-26C4-40C8-84B0-2FD0C2C1D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5A315851-C0CE-4B15-A4E5-BD6309B22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AEE7E662-9387-4DA0-A1BC-3CDBE8187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5C69B432-E89C-4518-9BB2-6762DF4B8053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2CC96312-AFF0-4627-9DBA-3EE6B4F7E6F9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ED508745-6A82-4305-AD3C-7D85AA016E0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9229574B-C1F1-4E53-B02C-35FAB53A1F5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3D7B366D-11F0-453E-9C76-A2588B5F757B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:a16="http://schemas.microsoft.com/office/drawing/2014/main" id="{F9F96471-B4BE-4CD7-B139-85217AA5EFB3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71990035-8ECD-4704-8A71-DF383D35AE50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DAB3EFDC-E98D-4408-A7E0-964EFAC793D6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2C12AFE9-F95B-4BB8-971C-8964F6EAC7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E8D8EFBC-8826-49E7-A2A7-EA3F0B2A857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A22CC52D-78F5-4D10-A5FA-EECF270F9F0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51422A35-7EBF-4947-9BEB-36461107B91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AA883D95-1D81-4B04-A641-DD1C984CF94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A91D8B3A-E962-429D-B68D-C93B4E245508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E580485E-56A7-403A-9131-D42084F60513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E623E0F7-D997-4CF2-B334-D7CA3DF1790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96D5FC40-7B74-4E98-B28A-8912129A4984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9D6C6D2A-469D-4EA7-A4D2-1DF13818B4CF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5FE08BCD-0CE6-4B71-BBA2-01F99701A1C7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4C8651CC-EC17-4D3E-B2B7-CC6037328910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B1C2DBB0-0F64-42A7-9768-35DBA70DC61C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AB0B15BC-866E-4734-8026-D9433FA0489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1F483019-951C-45D8-82BC-2555F00572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7BDC761C-6BFB-4C40-8FB0-99C01EDE4D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60DF62E0-3ED1-4F04-9AC7-D8AC0992211F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178BF042-3D26-440C-B630-2C3E132C458C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6049B77A-4A7A-4D84-BF3A-74DAF9107DD0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9659BA7D-823A-4C51-BE03-703BA141967A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16FDCDC1-89D7-407D-A76B-535D7F280240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C75C2321-8B4C-45C2-94A2-06CA4014A2F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0B5F9A9-DC6D-4486-B7D3-68288B2EAF67}"/>
              </a:ext>
            </a:extLst>
          </p:cNvPr>
          <p:cNvGrpSpPr/>
          <p:nvPr/>
        </p:nvGrpSpPr>
        <p:grpSpPr>
          <a:xfrm>
            <a:off x="10474423" y="535536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4C0AA68-B912-4FE7-AE07-62C573AEBEA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02403E-A62B-4165-9FDF-EDCAEDAB6863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2A5421DF-A8D6-4207-8622-23941A2032CC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427BE399-142C-4EC6-AB90-8BDFA35C0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3F850581-AE81-46EE-87A1-3D9A567D0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7262A2A4-636F-4566-985C-A987CD8E5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4199A5B6-54D8-491B-9B5A-610D2C318FF0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C2A3D142-24D1-49A9-81B9-8DEA9353574D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id="{3DBAF3EF-BAA6-40CE-AF41-F2F590EC1DB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5A45D9C2-675C-4C0E-BB54-6B2898B4B657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AA8813E3-E076-4785-95DD-332F3DF05E1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BD7F99A7-6FF1-4431-851D-C2F41C77AF7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E4AA1DC0-7D26-4EFA-88B1-81E249E5502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A0AFBC70-BCD5-4A5D-B5B8-34F331834092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2C2F66FE-1C4F-4C0E-BCC9-2D5D725A99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598D7BC9-197E-4DC0-B603-D75712BB55A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5FCCF951-7819-4548-9E55-1CF5B873A3CD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94AD7F3-C712-4050-B9E9-2524BACEF78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D785483E-D6CD-4F1B-A906-E1373BDBDF95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11B372C6-2FBB-4066-8EC5-365114621BEE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15632AD9-B201-45B9-ABC9-BDC619922081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17E7CAD8-3CAB-4B77-AEF4-69AC0DCC524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id="{A00AE601-0D80-4B08-B406-1E4FCCE62681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id="{6DD02255-020D-4FA8-8F51-A540F9B6F587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84BB8F96-CC38-4DC9-8C3B-F29C51F7DD1A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id="{ED40F613-C380-4BEE-82A7-C23B91D286CF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id="{C061410A-F4AB-4706-8381-6409EAC29ECA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id="{4752E12E-BE16-4564-A6E5-3EBF45461B3F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id="{518F370B-13EE-4F40-BF32-490325371B6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id="{49896D95-334C-4940-8BC5-E60988758B27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3D00BC0D-A6EE-4AE0-85DB-DF6D40D84E5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1C5EFF5A-610E-4631-B43D-ADBDC4B5A49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78357397-4776-4A3E-A7D4-4AA3F8BEB3DD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A7907992-9EEC-43A4-AC5A-C3370B66050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46FF18BE-9ABC-4472-B57E-991F16A7691E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3DD7342E-21DA-43B4-AF2D-FD8E2C0839C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4F81303F-B270-46AF-BD6C-78D1D2FA9FD5}"/>
              </a:ext>
            </a:extLst>
          </p:cNvPr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83882958-D4AC-4A49-861F-3741871BDB1C}"/>
              </a:ext>
            </a:extLst>
          </p:cNvPr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718D683A-FF4C-49A7-AA29-2593615CFF48}"/>
              </a:ext>
            </a:extLst>
          </p:cNvPr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9630AC41-F529-4DA4-A997-98993439CACD}"/>
              </a:ext>
            </a:extLst>
          </p:cNvPr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E6D8117F-61CE-4705-80E2-05A21F126418}"/>
              </a:ext>
            </a:extLst>
          </p:cNvPr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8A31B9E8-B349-4A21-A855-601E4F256BD6}"/>
              </a:ext>
            </a:extLst>
          </p:cNvPr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D7423946-C42B-42A1-AD8E-B0E469AD90EC}"/>
              </a:ext>
            </a:extLst>
          </p:cNvPr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EC72D5B5-F2CB-48C3-8766-E1655FB9D671}"/>
              </a:ext>
            </a:extLst>
          </p:cNvPr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2ECBE978-F978-4F94-AAD2-3C34794B05B7}"/>
              </a:ext>
            </a:extLst>
          </p:cNvPr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2770F57E-7B00-465C-A550-A1439947495A}"/>
              </a:ext>
            </a:extLst>
          </p:cNvPr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3CF3098C-4159-4E48-B1EA-B2BE48C87422}"/>
              </a:ext>
            </a:extLst>
          </p:cNvPr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E8FC99C3-58A9-4F8B-BBF2-00F1382943CB}"/>
              </a:ext>
            </a:extLst>
          </p:cNvPr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D79F8B7C-4E3E-4031-B602-21B662B75E53}"/>
              </a:ext>
            </a:extLst>
          </p:cNvPr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12E54385-2BF4-4F6E-A4D7-72C04D98ECAB}"/>
              </a:ext>
            </a:extLst>
          </p:cNvPr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98EA9-55CA-4787-A532-710169E7ECAC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4" name="현 96">
              <a:extLst>
                <a:ext uri="{FF2B5EF4-FFF2-40B4-BE49-F238E27FC236}">
                  <a16:creationId xmlns:a16="http://schemas.microsoft.com/office/drawing/2014/main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5" name="현 97">
              <a:extLst>
                <a:ext uri="{FF2B5EF4-FFF2-40B4-BE49-F238E27FC236}">
                  <a16:creationId xmlns:a16="http://schemas.microsoft.com/office/drawing/2014/main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2" name="현 96">
              <a:extLst>
                <a:ext uri="{FF2B5EF4-FFF2-40B4-BE49-F238E27FC236}">
                  <a16:creationId xmlns:a16="http://schemas.microsoft.com/office/drawing/2014/main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12742B-BBD2-4AE4-A02A-C2BC5C14061D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E2D9E14-8850-44B9-915E-BB13FB40E94B}"/>
              </a:ext>
            </a:extLst>
          </p:cNvPr>
          <p:cNvGrpSpPr/>
          <p:nvPr/>
        </p:nvGrpSpPr>
        <p:grpSpPr>
          <a:xfrm>
            <a:off x="8959590" y="2449348"/>
            <a:ext cx="1468868" cy="2950707"/>
            <a:chOff x="7185244" y="414682"/>
            <a:chExt cx="2544566" cy="40876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1A796A-F332-4599-8607-54B0CA985FC4}"/>
                </a:ext>
              </a:extLst>
            </p:cNvPr>
            <p:cNvGrpSpPr/>
            <p:nvPr/>
          </p:nvGrpSpPr>
          <p:grpSpPr>
            <a:xfrm>
              <a:off x="8012538" y="960625"/>
              <a:ext cx="1184376" cy="1181258"/>
              <a:chOff x="8012538" y="960625"/>
              <a:chExt cx="1184376" cy="1181258"/>
            </a:xfrm>
            <a:effectLst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1645B1F-43B1-4B1B-B1C8-5E37270B0CE1}"/>
                  </a:ext>
                </a:extLst>
              </p:cNvPr>
              <p:cNvSpPr/>
              <p:nvPr/>
            </p:nvSpPr>
            <p:spPr>
              <a:xfrm>
                <a:off x="8222282" y="960625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:a16="http://schemas.microsoft.com/office/drawing/2014/main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57D0360-57B7-48EC-9F18-331AD411D4E1}"/>
              </a:ext>
            </a:extLst>
          </p:cNvPr>
          <p:cNvGrpSpPr/>
          <p:nvPr/>
        </p:nvGrpSpPr>
        <p:grpSpPr>
          <a:xfrm>
            <a:off x="7654355" y="4043694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D2E37E58-7710-43E0-8F8B-40DD733CD0D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C31D5936-889C-466F-B8D1-046499F4CFC5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5CBD67CF-3A16-45A9-BFCA-4678BF4B8FC0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CAF4B62B-600D-4BA8-A54E-106F236AF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ED7C096B-6A99-4078-B69A-957330C2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5E5F6B1C-5617-421E-90A5-33E72A370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41C7808A-CE78-4093-A0D2-16D45FC7B725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0B9C4DB8-8CB3-4211-85B8-BF1013D07110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E2995821-7E49-44EA-9179-FE4299D41CD9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3AFE482E-33AE-4FCC-A37C-CDBB1280CBF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1C306934-4E46-498C-AD68-8FD44EB329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25669DE4-4F67-4943-8B2D-D8B0FB8EA9E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E0358557-9BCD-48C0-9154-34B545CB51B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53CB32FD-17B5-4F50-A25F-3F222C84BB8E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4C4560E4-A1A5-453B-9F1F-8A1A042B9D54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6DEE7F8E-9C7A-4EE5-81F3-DE10660241D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85AD37D3-8F5A-43BC-B9E0-430E6D471984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805C6FD6-65F7-42C2-A20D-F69AE9ED079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id="{C72869FE-5D76-406C-93C5-CC977B96878B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5471A922-6696-4135-BAF9-D92CA01B474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id="{9D416659-7669-4375-8D73-749DB0568E55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7AF3FC52-7911-4D76-89F6-142A764F3C84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88C94CA4-1355-4665-972C-0225FCBCE7A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05536FAD-F8A1-44AC-BC23-A63F7FFF83A5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FD847118-5C20-4A0B-BF54-05F201AB1A99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CBAC320A-E60E-4EED-BDC9-99888F3444A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A00C798B-3CFE-43C2-9ED1-83B495B5BB22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071709C4-6A04-4718-8098-D6B298A34E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C1033C19-A1DF-4AC1-B76B-5A7F0B7BDC11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CB7B920E-8402-44D3-A879-C87326ED596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61B4A54E-D7CE-41B5-9C00-C2B53FD289B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C9046ED6-7177-45A7-831C-81D6E0631642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DB52EB05-1FAF-4C6C-8088-BAD865F7E0B7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id="{14E4A65F-374E-4DD6-98E6-25A489DD56D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01F2808C-9441-40A2-9179-BBD274A8C9C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E0B97159-6B15-43CE-9818-E2CA6B445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AA1FB5E2-3131-4112-9645-5ED0CDFCD4EA}"/>
              </a:ext>
            </a:extLst>
          </p:cNvPr>
          <p:cNvGrpSpPr/>
          <p:nvPr/>
        </p:nvGrpSpPr>
        <p:grpSpPr>
          <a:xfrm>
            <a:off x="321758" y="3334801"/>
            <a:ext cx="735359" cy="1253352"/>
            <a:chOff x="11521621" y="1903133"/>
            <a:chExt cx="2494544" cy="4251720"/>
          </a:xfrm>
        </p:grpSpPr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75BCA35B-2BCB-4D40-B6D8-40EADCEB1C89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7B6FEBD5-F593-4372-A29D-F38EBC378AF4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DE8D2A1E-41F2-435F-ABF2-C771FF9D7B38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73C9FE1B-E480-4A82-AD33-FAA68141A8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80EF6228-2558-4A07-824E-ADCF243AE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85998982-1381-4900-959B-48A31E993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5DCD9602-8D5B-4DA5-9108-6477D0E54A14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4EC03475-0F85-4D82-8D15-0CD0CA306BF1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id="{7BB4C61F-3ADF-444D-B113-48377FB6EFC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id="{A3F20A92-0573-457D-862E-C0A6E3C0ADD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2118AA00-DE9F-426F-B4B1-5D994FC0F61F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FC1C6CE8-6FB3-4DBE-87AC-6AF65948C5E4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51A25CAD-8CDF-4AEF-87D6-E65FF696239E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01C6F316-6B0E-4F23-ABC4-4AF08AD977F9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id="{64C68D08-6CBF-4265-B181-9F2D0B138C97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:a16="http://schemas.microsoft.com/office/drawing/2014/main" id="{5F11DF82-76EA-4381-AA86-1D7EDCFE724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id="{F81B7E00-AD73-41AC-B4FB-AF47643BCB51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D2FE3987-FA72-4B57-B6DD-AA008C621CF3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84" name="Group 483">
                  <a:extLst>
                    <a:ext uri="{FF2B5EF4-FFF2-40B4-BE49-F238E27FC236}">
                      <a16:creationId xmlns:a16="http://schemas.microsoft.com/office/drawing/2014/main" id="{C1894E19-97E1-4AD6-B66F-8A983F05125E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4A7DD991-A5FF-43CC-9E5C-6B40D16DC1D1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77E76E1C-BB2F-4CD9-8BCF-005647F332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DA10E67A-CCD1-4BBC-B834-3DFB658ED006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CFE9F19D-7356-4BDC-8C0E-79504BAE987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A15BA2E9-0893-4BE7-91F2-D77C6352BD76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A75DF1FB-4A82-4BB7-8774-5B63645C156E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6FCDB059-DFA2-4160-A2D6-3768067393C3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4BEF6836-A494-4A88-A106-3C8F6ED81AA6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E73C616F-37D3-4E16-9BD1-A78456B903F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D5C68BE4-B672-4528-BC3D-3D5C939AF484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543E97BE-D1D8-4A04-91BD-C3C3A8182048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5539C886-1CC1-4762-9E10-8DD07B90CCE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9DD02DD0-8C91-4ABC-88F9-93FA443FB57D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FA4F99E8-3463-487F-A72D-84C45C720124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A0A24BA4-F886-4656-A8BB-055E3904E445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C7338BE8-C6F7-4F32-A162-0FFDA42E7113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FB22A510-09DD-4227-89FE-7C485992DC2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306" name="Picture 305">
            <a:extLst>
              <a:ext uri="{FF2B5EF4-FFF2-40B4-BE49-F238E27FC236}">
                <a16:creationId xmlns:a16="http://schemas.microsoft.com/office/drawing/2014/main" id="{DA5B0824-DD50-495F-BD9B-E96DE822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782" y="1763201"/>
            <a:ext cx="4940777" cy="4987438"/>
          </a:xfrm>
          <a:prstGeom prst="rect">
            <a:avLst/>
          </a:prstGeom>
        </p:spPr>
      </p:pic>
      <p:grpSp>
        <p:nvGrpSpPr>
          <p:cNvPr id="308" name="Group 307">
            <a:extLst>
              <a:ext uri="{FF2B5EF4-FFF2-40B4-BE49-F238E27FC236}">
                <a16:creationId xmlns:a16="http://schemas.microsoft.com/office/drawing/2014/main" id="{E0DFA6F4-6EA5-4292-9FC4-0D542B40F14E}"/>
              </a:ext>
            </a:extLst>
          </p:cNvPr>
          <p:cNvGrpSpPr/>
          <p:nvPr/>
        </p:nvGrpSpPr>
        <p:grpSpPr>
          <a:xfrm>
            <a:off x="281903" y="244468"/>
            <a:ext cx="1468868" cy="2950707"/>
            <a:chOff x="7185244" y="414682"/>
            <a:chExt cx="2544566" cy="4087609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B7A594E-6E65-4BD4-BACD-B3D20898A6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14A7121-0CA8-4285-B860-BF22CCD17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51AA362E-8550-4760-91B1-211F1C004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603DC0A0-75E4-496B-996E-88AFA643F1AF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E28A625-D2F9-445F-A80C-C324382DAFEA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FA82535-5488-488E-8C6C-5E40887D2F0F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4F0B3EC-EEB9-4B35-A550-9479A877630D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F07D73F7-1C86-446F-9FFA-4DFB5814727F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E923340E-903D-4766-936B-0D34D2EADA86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6E431362-8B40-4247-AFCD-ED35341F8CF8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727C772-F0A2-4362-ADBB-698BA3A20F14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7A154F8C-C928-4989-8B69-0C12E0A68F3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62BC5220-5FCF-43D8-B387-12E8D33FCAC6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E28F6633-42C6-48CE-A619-712CF93419AD}"/>
                </a:ext>
              </a:extLst>
            </p:cNvPr>
            <p:cNvGrpSpPr/>
            <p:nvPr/>
          </p:nvGrpSpPr>
          <p:grpSpPr>
            <a:xfrm>
              <a:off x="8012538" y="960625"/>
              <a:ext cx="1184376" cy="1181258"/>
              <a:chOff x="8012538" y="960625"/>
              <a:chExt cx="1184376" cy="1181258"/>
            </a:xfrm>
            <a:effectLst/>
          </p:grpSpPr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8BE3B9F-267C-4D7B-8A36-BC7A611C777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D0E060B9-4070-49C4-9DB9-5EE0D0C3C261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776920E6-9AD6-4E5E-8E27-E0D9667642A3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F8C07E2-432B-4E77-9AD2-CF6B0B5530FA}"/>
                  </a:ext>
                </a:extLst>
              </p:cNvPr>
              <p:cNvSpPr/>
              <p:nvPr/>
            </p:nvSpPr>
            <p:spPr>
              <a:xfrm>
                <a:off x="8222282" y="960625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1FFA0112-F028-4E7B-97B5-F847285055C2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6208A123-4ABF-4B34-8122-8EE4867BC97F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60F94366-91D2-4A41-BBE5-130C36817173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B02A4783-9170-4501-B58D-40D53DBC3F7D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9715910B-7EFE-4D95-AB70-977C046188D1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712A131B-4F7C-4C93-BAC2-881A948B9AFA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41A2D6B2-B2E5-416B-A26F-806B475C8A9D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59098C0F-1E57-412A-9944-1CD519B0B30C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4EE9F00A-7D3B-4E01-81DD-BA6AB7FC3FAB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E29B69F3-E6E2-47CE-B766-E4E7B731F6E0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BDCF0D0-B0BB-4CA0-9D35-6C05DB250A4B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2EDDC4AA-A9BD-49C9-B65E-9728DF7A6AEF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C8E47C0B-510F-4EEE-B76B-AF2EBA746AAC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AC4E150-55D7-49E5-AC8B-23E3B159459B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B2D8C7D0-004B-4EBE-9E2F-58F289534BC7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704018B6-B60A-4420-8F4D-A49906BBDD05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5B840056-4133-4733-9DC2-1C9EBA29E559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FD25C82F-AD2E-4DD7-ADDA-2E80F8C5FCEA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E10C2E2B-9A5A-48AD-97A9-F4E1EBEB9AC2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2071528" y="184895"/>
            <a:ext cx="8001745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</a:t>
            </a:r>
            <a:endParaRPr lang="en-US" altLang="ko-K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vi-VN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CHI TIÊU</a:t>
            </a:r>
          </a:p>
          <a:p>
            <a:pPr lvl="0" algn="ctr">
              <a:defRPr/>
            </a:pPr>
            <a:r>
              <a:rPr lang="en-US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23891" y="3158247"/>
            <a:ext cx="5747258" cy="3183349"/>
          </a:xfrm>
          <a:prstGeom prst="roundRect">
            <a:avLst/>
          </a:prstGeom>
          <a:solidFill>
            <a:srgbClr val="96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Nội</a:t>
            </a:r>
            <a:r>
              <a:rPr lang="en-US" altLang="ko-KR" sz="40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dung:</a:t>
            </a:r>
          </a:p>
          <a:p>
            <a:pPr algn="ctr"/>
            <a:r>
              <a:rPr lang="vi-VN" altLang="ko-KR" sz="3200" b="1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Thực hành và vận dụng sắp xếp khoản chi ưu tiên trong một số tình huống cụ thể.</a:t>
            </a:r>
            <a:endParaRPr lang="ko-KR" altLang="en-US" sz="3200" b="1" i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8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27023" y="2248275"/>
            <a:ext cx="958096" cy="780795"/>
            <a:chOff x="5324331" y="1449052"/>
            <a:chExt cx="958096" cy="780795"/>
          </a:xfrm>
        </p:grpSpPr>
        <p:sp>
          <p:nvSpPr>
            <p:cNvPr id="6" name="Oval 5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01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27022" y="3704230"/>
            <a:ext cx="958096" cy="780795"/>
            <a:chOff x="5324331" y="1449052"/>
            <a:chExt cx="958096" cy="780795"/>
          </a:xfrm>
        </p:grpSpPr>
        <p:sp>
          <p:nvSpPr>
            <p:cNvPr id="29" name="Oval 28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02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27023" y="5267179"/>
            <a:ext cx="958096" cy="780795"/>
            <a:chOff x="5324331" y="1449052"/>
            <a:chExt cx="958096" cy="780795"/>
          </a:xfrm>
        </p:grpSpPr>
        <p:sp>
          <p:nvSpPr>
            <p:cNvPr id="36" name="Oval 35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03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5287617" y="194364"/>
            <a:ext cx="73609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</a:t>
            </a:r>
            <a:r>
              <a:rPr lang="en-US" sz="32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32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5116" y="2107582"/>
            <a:ext cx="5882377" cy="71356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Trò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: “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sắm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”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97956" y="3404494"/>
            <a:ext cx="5882377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Luật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thời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gian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2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phút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24523" y="4973398"/>
            <a:ext cx="5855809" cy="1077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bày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quả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lý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do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đó</a:t>
            </a:r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30007"/>
              </p:ext>
            </p:extLst>
          </p:nvPr>
        </p:nvGraphicFramePr>
        <p:xfrm>
          <a:off x="0" y="45723"/>
          <a:ext cx="5391166" cy="7004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6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Món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Chi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phí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Chuẩn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năm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mới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Chuẩn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nghỉ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hè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Bút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Từ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điển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54.000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Vở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20.000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Áo phông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Đồ chơi xếp hình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Bút xóa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Bút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màu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Bộ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vợt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cầu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lông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140.000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Truyện tranh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Cờ vua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83.000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Quả bóng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Sách khoa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Thước kẻ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Đồ bơi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Sổ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Giày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150.000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Mũ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Cặp sách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03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Tổng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tiền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.................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.............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88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5BD337C0-3A63-4C7B-9064-95EB41F3143E}"/>
              </a:ext>
            </a:extLst>
          </p:cNvPr>
          <p:cNvSpPr/>
          <p:nvPr/>
        </p:nvSpPr>
        <p:spPr>
          <a:xfrm>
            <a:off x="91842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63552E8C-5AEC-4658-842E-0083EA682BC5}"/>
              </a:ext>
            </a:extLst>
          </p:cNvPr>
          <p:cNvSpPr/>
          <p:nvPr/>
        </p:nvSpPr>
        <p:spPr>
          <a:xfrm>
            <a:off x="3627103" y="2070947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Rounded Rectangle 30">
            <a:extLst>
              <a:ext uri="{FF2B5EF4-FFF2-40B4-BE49-F238E27FC236}">
                <a16:creationId xmlns:a16="http://schemas.microsoft.com/office/drawing/2014/main" id="{757A0D88-4F89-4C04-81E8-CAF2A1819EE4}"/>
              </a:ext>
            </a:extLst>
          </p:cNvPr>
          <p:cNvSpPr/>
          <p:nvPr/>
        </p:nvSpPr>
        <p:spPr>
          <a:xfrm>
            <a:off x="633578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45CA819F-B098-4C64-88BA-3632FA820D66}"/>
              </a:ext>
            </a:extLst>
          </p:cNvPr>
          <p:cNvSpPr/>
          <p:nvPr/>
        </p:nvSpPr>
        <p:spPr>
          <a:xfrm>
            <a:off x="904446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2053" y="275082"/>
            <a:ext cx="9825968" cy="1016044"/>
          </a:xfrm>
        </p:spPr>
        <p:txBody>
          <a:bodyPr>
            <a:noAutofit/>
          </a:bodyPr>
          <a:lstStyle/>
          <a:p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kiện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còn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hạn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chế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mỗi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cân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nhắc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phù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en-US" sz="28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4D52A82-0321-43A6-B25E-7EAD71EC0C4F}"/>
              </a:ext>
            </a:extLst>
          </p:cNvPr>
          <p:cNvGrpSpPr>
            <a:grpSpLocks noChangeAspect="1"/>
          </p:cNvGrpSpPr>
          <p:nvPr/>
        </p:nvGrpSpPr>
        <p:grpSpPr>
          <a:xfrm rot="1801412">
            <a:off x="3175237" y="1663958"/>
            <a:ext cx="639630" cy="336045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DCBB9F15-621C-48FE-B813-371FAC4B4F40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A04B006-12CF-423A-AAFB-1FEF5ED104A2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6B68F65-D524-4184-84DC-4F18470E8B7A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5875254" y="1663880"/>
            <a:ext cx="639631" cy="33604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133B1AB-5C79-41EE-8274-A5DB4520284B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86587B0-9847-4308-AEEE-4BB9EA752C2A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6594156-D60F-4FB4-A444-F43DB15E742A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8575272" y="1663879"/>
            <a:ext cx="639630" cy="336045"/>
            <a:chOff x="5009213" y="4726700"/>
            <a:chExt cx="538826" cy="283085"/>
          </a:xfrm>
          <a:solidFill>
            <a:schemeClr val="accent3"/>
          </a:solidFill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1BE9BBC4-F181-4D3B-9C69-8BB2953109E8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27D4EB3A-F48B-4705-A804-F23B59B93A33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CF5713A-D215-479F-B2BB-6FD21FFB6F18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11275289" y="1663879"/>
            <a:ext cx="639630" cy="336045"/>
            <a:chOff x="5009213" y="4726700"/>
            <a:chExt cx="538826" cy="283085"/>
          </a:xfrm>
          <a:solidFill>
            <a:schemeClr val="accent4"/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0D236082-AF55-4F54-94E8-E78C59F9169E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7AF86D6-278D-42B6-A1D6-784E28850B31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05840" y="2825496"/>
            <a:ext cx="243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bắt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buộc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từng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5613" y="2859023"/>
            <a:ext cx="2438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hoạt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có</a:t>
            </a:r>
            <a:r>
              <a:rPr lang="en-US" sz="2800" i="1" dirty="0"/>
              <a:t> ý </a:t>
            </a:r>
            <a:r>
              <a:rPr lang="en-US" sz="2800" i="1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và</a:t>
            </a:r>
            <a:r>
              <a:rPr lang="en-US" sz="2800" i="1" dirty="0"/>
              <a:t> </a:t>
            </a:r>
            <a:r>
              <a:rPr lang="en-US" sz="2800" i="1" dirty="0" err="1"/>
              <a:t>thiết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cá</a:t>
            </a:r>
            <a:r>
              <a:rPr lang="en-US" sz="2800" i="1" dirty="0"/>
              <a:t> </a:t>
            </a:r>
            <a:r>
              <a:rPr lang="en-US" sz="2800" i="1" dirty="0" err="1"/>
              <a:t>nhân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4762" y="2883407"/>
            <a:ext cx="243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hoạt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mình</a:t>
            </a:r>
            <a:r>
              <a:rPr lang="en-US" sz="2800" i="1" dirty="0"/>
              <a:t> </a:t>
            </a:r>
            <a:r>
              <a:rPr lang="en-US" sz="2800" i="1" dirty="0" err="1"/>
              <a:t>thích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99316" y="2890639"/>
            <a:ext cx="243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đáp</a:t>
            </a:r>
            <a:r>
              <a:rPr lang="en-US" sz="2800" i="1" dirty="0"/>
              <a:t> </a:t>
            </a:r>
            <a:r>
              <a:rPr lang="en-US" sz="2800" i="1" dirty="0" err="1"/>
              <a:t>ứng</a:t>
            </a:r>
            <a:r>
              <a:rPr lang="en-US" sz="2800" i="1" dirty="0"/>
              <a:t> </a:t>
            </a:r>
            <a:r>
              <a:rPr lang="en-US" sz="2800" i="1" dirty="0" err="1"/>
              <a:t>nhu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giải</a:t>
            </a:r>
            <a:r>
              <a:rPr lang="en-US" sz="2800" i="1" dirty="0"/>
              <a:t> </a:t>
            </a:r>
            <a:r>
              <a:rPr lang="en-US" sz="2800" i="1" dirty="0" err="1"/>
              <a:t>trí</a:t>
            </a:r>
            <a:r>
              <a:rPr lang="en-US" sz="2800" i="1" dirty="0"/>
              <a:t> </a:t>
            </a:r>
            <a:r>
              <a:rPr lang="en-US" sz="2800" i="1" dirty="0" err="1"/>
              <a:t>cá</a:t>
            </a:r>
            <a:r>
              <a:rPr lang="en-US" sz="2800" i="1" dirty="0"/>
              <a:t> </a:t>
            </a:r>
            <a:r>
              <a:rPr lang="en-US" sz="2800" i="1" dirty="0" err="1"/>
              <a:t>nhân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609344" y="2231136"/>
            <a:ext cx="1789448" cy="65950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1:</a:t>
            </a:r>
          </a:p>
        </p:txBody>
      </p:sp>
      <p:sp>
        <p:nvSpPr>
          <p:cNvPr id="27" name="Down Arrow Callout 26"/>
          <p:cNvSpPr/>
          <p:nvPr/>
        </p:nvSpPr>
        <p:spPr>
          <a:xfrm>
            <a:off x="4354837" y="2240847"/>
            <a:ext cx="1789448" cy="659503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2:</a:t>
            </a:r>
          </a:p>
        </p:txBody>
      </p:sp>
      <p:sp>
        <p:nvSpPr>
          <p:cNvPr id="28" name="Down Arrow Callout 27"/>
          <p:cNvSpPr/>
          <p:nvPr/>
        </p:nvSpPr>
        <p:spPr>
          <a:xfrm>
            <a:off x="7053986" y="2241414"/>
            <a:ext cx="1789448" cy="659503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3:</a:t>
            </a:r>
          </a:p>
        </p:txBody>
      </p:sp>
      <p:sp>
        <p:nvSpPr>
          <p:cNvPr id="29" name="Down Arrow Callout 28"/>
          <p:cNvSpPr/>
          <p:nvPr/>
        </p:nvSpPr>
        <p:spPr>
          <a:xfrm>
            <a:off x="9748540" y="2241414"/>
            <a:ext cx="1789448" cy="659503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1154484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4" grpId="0"/>
      <p:bldP spid="23" grpId="0"/>
      <p:bldP spid="24" grpId="0"/>
      <p:bldP spid="25" grpId="0"/>
      <p:bldP spid="7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C780D9-2B3C-460E-B36A-A9182DF37AA6}"/>
              </a:ext>
            </a:extLst>
          </p:cNvPr>
          <p:cNvSpPr/>
          <p:nvPr/>
        </p:nvSpPr>
        <p:spPr>
          <a:xfrm>
            <a:off x="-5526" y="0"/>
            <a:ext cx="12197526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2C5A503-4ADB-46D4-B617-ABF0322727D6}"/>
              </a:ext>
            </a:extLst>
          </p:cNvPr>
          <p:cNvGrpSpPr/>
          <p:nvPr/>
        </p:nvGrpSpPr>
        <p:grpSpPr>
          <a:xfrm>
            <a:off x="6766465" y="5321207"/>
            <a:ext cx="4845803" cy="1289567"/>
            <a:chOff x="3960971" y="2767117"/>
            <a:chExt cx="4267200" cy="1321489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E3066DD-C0E0-4E2B-A70A-DEE168EA8E2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790DE5-A95E-4B4B-8A61-221BF5436FE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C36AAEF-5E21-4C02-B2F2-91FA7FF45AA6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4E6982B-6E54-46A4-B2FE-B46AB487536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115" name="Frame 114">
            <a:extLst>
              <a:ext uri="{FF2B5EF4-FFF2-40B4-BE49-F238E27FC236}">
                <a16:creationId xmlns:a16="http://schemas.microsoft.com/office/drawing/2014/main" id="{68314074-F6DB-49A6-9B3B-E2199791E55F}"/>
              </a:ext>
            </a:extLst>
          </p:cNvPr>
          <p:cNvSpPr/>
          <p:nvPr/>
        </p:nvSpPr>
        <p:spPr>
          <a:xfrm>
            <a:off x="21336" y="816102"/>
            <a:ext cx="5995416" cy="6057900"/>
          </a:xfrm>
          <a:prstGeom prst="frame">
            <a:avLst>
              <a:gd name="adj1" fmla="val 23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68314074-F6DB-49A6-9B3B-E2199791E55F}"/>
              </a:ext>
            </a:extLst>
          </p:cNvPr>
          <p:cNvSpPr/>
          <p:nvPr/>
        </p:nvSpPr>
        <p:spPr>
          <a:xfrm>
            <a:off x="6093236" y="800100"/>
            <a:ext cx="6068283" cy="6057900"/>
          </a:xfrm>
          <a:prstGeom prst="frame">
            <a:avLst>
              <a:gd name="adj1" fmla="val 23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5A503-4ADB-46D4-B617-ABF0322727D6}"/>
              </a:ext>
            </a:extLst>
          </p:cNvPr>
          <p:cNvGrpSpPr/>
          <p:nvPr/>
        </p:nvGrpSpPr>
        <p:grpSpPr>
          <a:xfrm>
            <a:off x="591663" y="5386953"/>
            <a:ext cx="4845803" cy="1289567"/>
            <a:chOff x="3960971" y="2767117"/>
            <a:chExt cx="4267200" cy="1321489"/>
          </a:xfrm>
        </p:grpSpPr>
        <p:sp>
          <p:nvSpPr>
            <p:cNvPr id="18" name="Freeform: Shape 109">
              <a:extLst>
                <a:ext uri="{FF2B5EF4-FFF2-40B4-BE49-F238E27FC236}">
                  <a16:creationId xmlns:a16="http://schemas.microsoft.com/office/drawing/2014/main" id="{BE3066DD-C0E0-4E2B-A70A-DEE168EA8E2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9" name="Freeform: Shape 110">
              <a:extLst>
                <a:ext uri="{FF2B5EF4-FFF2-40B4-BE49-F238E27FC236}">
                  <a16:creationId xmlns:a16="http://schemas.microsoft.com/office/drawing/2014/main" id="{50790DE5-A95E-4B4B-8A61-221BF5436FE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0" name="Freeform: Shape 111">
              <a:extLst>
                <a:ext uri="{FF2B5EF4-FFF2-40B4-BE49-F238E27FC236}">
                  <a16:creationId xmlns:a16="http://schemas.microsoft.com/office/drawing/2014/main" id="{6C36AAEF-5E21-4C02-B2F2-91FA7FF45AA6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21" name="Freeform: Shape 112">
              <a:extLst>
                <a:ext uri="{FF2B5EF4-FFF2-40B4-BE49-F238E27FC236}">
                  <a16:creationId xmlns:a16="http://schemas.microsoft.com/office/drawing/2014/main" id="{F4E6982B-6E54-46A4-B2FE-B46AB487536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F61BD2F-5732-4052-B316-8EDEE7ED5C28}"/>
              </a:ext>
            </a:extLst>
          </p:cNvPr>
          <p:cNvSpPr/>
          <p:nvPr/>
        </p:nvSpPr>
        <p:spPr>
          <a:xfrm>
            <a:off x="1167586" y="1"/>
            <a:ext cx="10070284" cy="8161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1359249" y="54109"/>
            <a:ext cx="99713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4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192024" y="1005841"/>
            <a:ext cx="5650992" cy="5166726"/>
          </a:xfrm>
          <a:prstGeom prst="downArrowCallout">
            <a:avLst>
              <a:gd name="adj1" fmla="val 14653"/>
              <a:gd name="adj2" fmla="val 25000"/>
              <a:gd name="adj3" fmla="val 18465"/>
              <a:gd name="adj4" fmla="val 776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TH1: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hôm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nay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dự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xôi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chiếc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bút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chì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đường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đến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trường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gặp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M., M.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chưa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kịp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dùng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xôi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M.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Cả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cùng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nhau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vẻ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H.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xác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034885" y="5127342"/>
            <a:ext cx="1879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28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1,2</a:t>
            </a:r>
          </a:p>
        </p:txBody>
      </p:sp>
      <p:sp>
        <p:nvSpPr>
          <p:cNvPr id="30" name="Down Arrow Callout 29"/>
          <p:cNvSpPr/>
          <p:nvPr/>
        </p:nvSpPr>
        <p:spPr>
          <a:xfrm>
            <a:off x="6272784" y="996697"/>
            <a:ext cx="5724144" cy="5166726"/>
          </a:xfrm>
          <a:prstGeom prst="downArrowCallout">
            <a:avLst>
              <a:gd name="adj1" fmla="val 14653"/>
              <a:gd name="adj2" fmla="val 25000"/>
              <a:gd name="adj3" fmla="val 17049"/>
              <a:gd name="adj4" fmla="val 78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TH2: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tiết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kiệm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kế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hoạch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quyển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50.000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hộp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khẩu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trang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25.000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đợt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khí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ô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nhiễm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nặng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Nhưng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tháng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sinh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nhật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muốn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chiếc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kẹp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tóc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60.000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tặng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8209038" y="5164905"/>
            <a:ext cx="1879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28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3,4</a:t>
            </a:r>
          </a:p>
        </p:txBody>
      </p:sp>
    </p:spTree>
    <p:extLst>
      <p:ext uri="{BB962C8B-B14F-4D97-AF65-F5344CB8AC3E}">
        <p14:creationId xmlns:p14="http://schemas.microsoft.com/office/powerpoint/2010/main" val="2615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6" grpId="0" animBg="1"/>
      <p:bldP spid="12" grpId="0" animBg="1"/>
      <p:bldP spid="15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6" y="4101689"/>
            <a:ext cx="3054096" cy="246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Flowchart: Punched Tape 33">
            <a:extLst>
              <a:ext uri="{FF2B5EF4-FFF2-40B4-BE49-F238E27FC236}">
                <a16:creationId xmlns:a16="http://schemas.microsoft.com/office/drawing/2014/main" id="{A12B7DA7-FFAF-45A7-8F4F-4974F4585105}"/>
              </a:ext>
            </a:extLst>
          </p:cNvPr>
          <p:cNvSpPr/>
          <p:nvPr/>
        </p:nvSpPr>
        <p:spPr>
          <a:xfrm>
            <a:off x="0" y="-10624"/>
            <a:ext cx="7301948" cy="39624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bè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hơn.</a:t>
            </a:r>
            <a:endParaRPr lang="en-US" sz="2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1" name="Flowchart: Punched Tape 150">
            <a:extLst>
              <a:ext uri="{FF2B5EF4-FFF2-40B4-BE49-F238E27FC236}">
                <a16:creationId xmlns:a16="http://schemas.microsoft.com/office/drawing/2014/main" id="{A12B7DA7-FFAF-45A7-8F4F-4974F4585105}"/>
              </a:ext>
            </a:extLst>
          </p:cNvPr>
          <p:cNvSpPr/>
          <p:nvPr/>
        </p:nvSpPr>
        <p:spPr>
          <a:xfrm>
            <a:off x="3273287" y="2887578"/>
            <a:ext cx="7763932" cy="3682538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phúc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đem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phúc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2" name="Cloud 1"/>
          <p:cNvSpPr/>
          <p:nvPr/>
        </p:nvSpPr>
        <p:spPr>
          <a:xfrm>
            <a:off x="7436795" y="235895"/>
            <a:ext cx="3465576" cy="240516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luận</a:t>
            </a: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88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4F3E3B-641F-4638-A082-33A6A65A5D39}"/>
              </a:ext>
            </a:extLst>
          </p:cNvPr>
          <p:cNvSpPr/>
          <p:nvPr/>
        </p:nvSpPr>
        <p:spPr>
          <a:xfrm>
            <a:off x="11407" y="-74008"/>
            <a:ext cx="12191997" cy="865056"/>
          </a:xfrm>
          <a:prstGeom prst="rect">
            <a:avLst/>
          </a:prstGeom>
          <a:solidFill>
            <a:srgbClr val="F7A6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 vụ </a:t>
            </a:r>
            <a:r>
              <a:rPr lang="en-US" sz="3600" b="1" i="1" noProof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kumimoji="0" lang="vi-VN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 định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khoản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72324-823D-4835-8ED5-F3A5622C3067}"/>
              </a:ext>
            </a:extLst>
          </p:cNvPr>
          <p:cNvSpPr txBox="1"/>
          <p:nvPr/>
        </p:nvSpPr>
        <p:spPr>
          <a:xfrm>
            <a:off x="267439" y="921069"/>
            <a:ext cx="117203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Hoạt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1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4 HS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đóng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vai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vật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3 SGK/46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giải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맑은 고딕" panose="020B0503020000020004" pitchFamily="34" charset="-127"/>
              <a:cs typeface="times" panose="02020603050405020304" pitchFamily="18" charset="0"/>
            </a:endParaRPr>
          </a:p>
        </p:txBody>
      </p:sp>
      <p:sp>
        <p:nvSpPr>
          <p:cNvPr id="3" name="Left-Right Arrow Callout 2"/>
          <p:cNvSpPr/>
          <p:nvPr/>
        </p:nvSpPr>
        <p:spPr>
          <a:xfrm>
            <a:off x="5057775" y="3141464"/>
            <a:ext cx="2299798" cy="1595139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4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luận</a:t>
            </a:r>
            <a:endParaRPr lang="en-US" sz="2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C3405EF-FB82-4417-B5DA-8AFAE3494FA1}"/>
              </a:ext>
            </a:extLst>
          </p:cNvPr>
          <p:cNvGrpSpPr/>
          <p:nvPr/>
        </p:nvGrpSpPr>
        <p:grpSpPr>
          <a:xfrm>
            <a:off x="2373630" y="5468112"/>
            <a:ext cx="4740401" cy="1243584"/>
            <a:chOff x="-2665501" y="1930801"/>
            <a:chExt cx="12183754" cy="4016330"/>
          </a:xfrm>
        </p:grpSpPr>
        <p:sp>
          <p:nvSpPr>
            <p:cNvPr id="95" name="Freeform 2">
              <a:extLst>
                <a:ext uri="{FF2B5EF4-FFF2-40B4-BE49-F238E27FC236}">
                  <a16:creationId xmlns:a16="http://schemas.microsoft.com/office/drawing/2014/main" id="{036DB8F0-32A7-42C8-B578-440944EE46CC}"/>
                </a:ext>
              </a:extLst>
            </p:cNvPr>
            <p:cNvSpPr/>
            <p:nvPr/>
          </p:nvSpPr>
          <p:spPr>
            <a:xfrm>
              <a:off x="-2665501" y="1930804"/>
              <a:ext cx="12183754" cy="4016327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C2684A7C-FB99-4C63-8A69-68F5E4B56AA3}"/>
                </a:ext>
              </a:extLst>
            </p:cNvPr>
            <p:cNvSpPr/>
            <p:nvPr/>
          </p:nvSpPr>
          <p:spPr>
            <a:xfrm>
              <a:off x="6994202" y="1930801"/>
              <a:ext cx="227917" cy="26961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4363" y="2085383"/>
            <a:ext cx="4983412" cy="445085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Nguyên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gia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đình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endParaRPr lang="en-US" sz="9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chung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đáp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ứng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nhiều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455312" y="2104275"/>
            <a:ext cx="4662325" cy="459029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Nguyên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endParaRPr lang="en-US" sz="1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từng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EAE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EB84A709-C8AC-4938-A2D2-479A91F72D9C}"/>
              </a:ext>
            </a:extLst>
          </p:cNvPr>
          <p:cNvSpPr/>
          <p:nvPr/>
        </p:nvSpPr>
        <p:spPr>
          <a:xfrm rot="2082592">
            <a:off x="-448300" y="618593"/>
            <a:ext cx="4907674" cy="5645087"/>
          </a:xfrm>
          <a:custGeom>
            <a:avLst/>
            <a:gdLst>
              <a:gd name="connsiteX0" fmla="*/ 7329514 w 7361511"/>
              <a:gd name="connsiteY0" fmla="*/ 6454811 h 8467631"/>
              <a:gd name="connsiteX1" fmla="*/ 7361511 w 7361511"/>
              <a:gd name="connsiteY1" fmla="*/ 6501004 h 8467631"/>
              <a:gd name="connsiteX2" fmla="*/ 7329514 w 7361511"/>
              <a:gd name="connsiteY2" fmla="*/ 6523168 h 8467631"/>
              <a:gd name="connsiteX3" fmla="*/ 6718721 w 7361511"/>
              <a:gd name="connsiteY3" fmla="*/ 5573039 h 8467631"/>
              <a:gd name="connsiteX4" fmla="*/ 7003911 w 7361511"/>
              <a:gd name="connsiteY4" fmla="*/ 5984755 h 8467631"/>
              <a:gd name="connsiteX5" fmla="*/ 7003911 w 7361511"/>
              <a:gd name="connsiteY5" fmla="*/ 6748710 h 8467631"/>
              <a:gd name="connsiteX6" fmla="*/ 6718721 w 7361511"/>
              <a:gd name="connsiteY6" fmla="*/ 6946257 h 8467631"/>
              <a:gd name="connsiteX7" fmla="*/ 6107928 w 7361511"/>
              <a:gd name="connsiteY7" fmla="*/ 4691266 h 8467631"/>
              <a:gd name="connsiteX8" fmla="*/ 6393118 w 7361511"/>
              <a:gd name="connsiteY8" fmla="*/ 5102982 h 8467631"/>
              <a:gd name="connsiteX9" fmla="*/ 6393118 w 7361511"/>
              <a:gd name="connsiteY9" fmla="*/ 7171798 h 8467631"/>
              <a:gd name="connsiteX10" fmla="*/ 6107927 w 7361511"/>
              <a:gd name="connsiteY10" fmla="*/ 7369346 h 8467631"/>
              <a:gd name="connsiteX11" fmla="*/ 5497135 w 7361511"/>
              <a:gd name="connsiteY11" fmla="*/ 3809494 h 8467631"/>
              <a:gd name="connsiteX12" fmla="*/ 5782325 w 7361511"/>
              <a:gd name="connsiteY12" fmla="*/ 4221209 h 8467631"/>
              <a:gd name="connsiteX13" fmla="*/ 5782325 w 7361511"/>
              <a:gd name="connsiteY13" fmla="*/ 7594887 h 8467631"/>
              <a:gd name="connsiteX14" fmla="*/ 5497135 w 7361511"/>
              <a:gd name="connsiteY14" fmla="*/ 7792435 h 8467631"/>
              <a:gd name="connsiteX15" fmla="*/ 4886343 w 7361511"/>
              <a:gd name="connsiteY15" fmla="*/ 2927723 h 8467631"/>
              <a:gd name="connsiteX16" fmla="*/ 5171533 w 7361511"/>
              <a:gd name="connsiteY16" fmla="*/ 3339438 h 8467631"/>
              <a:gd name="connsiteX17" fmla="*/ 5171533 w 7361511"/>
              <a:gd name="connsiteY17" fmla="*/ 8017975 h 8467631"/>
              <a:gd name="connsiteX18" fmla="*/ 4886344 w 7361511"/>
              <a:gd name="connsiteY18" fmla="*/ 8215522 h 8467631"/>
              <a:gd name="connsiteX19" fmla="*/ 4275550 w 7361511"/>
              <a:gd name="connsiteY19" fmla="*/ 2045951 h 8467631"/>
              <a:gd name="connsiteX20" fmla="*/ 4560740 w 7361511"/>
              <a:gd name="connsiteY20" fmla="*/ 2457665 h 8467631"/>
              <a:gd name="connsiteX21" fmla="*/ 4560740 w 7361511"/>
              <a:gd name="connsiteY21" fmla="*/ 8441064 h 8467631"/>
              <a:gd name="connsiteX22" fmla="*/ 4522386 w 7361511"/>
              <a:gd name="connsiteY22" fmla="*/ 8467631 h 8467631"/>
              <a:gd name="connsiteX23" fmla="*/ 4275550 w 7361511"/>
              <a:gd name="connsiteY23" fmla="*/ 8111286 h 8467631"/>
              <a:gd name="connsiteX24" fmla="*/ 3664757 w 7361511"/>
              <a:gd name="connsiteY24" fmla="*/ 1164178 h 8467631"/>
              <a:gd name="connsiteX25" fmla="*/ 3949947 w 7361511"/>
              <a:gd name="connsiteY25" fmla="*/ 1575893 h 8467631"/>
              <a:gd name="connsiteX26" fmla="*/ 3949947 w 7361511"/>
              <a:gd name="connsiteY26" fmla="*/ 7641229 h 8467631"/>
              <a:gd name="connsiteX27" fmla="*/ 3664757 w 7361511"/>
              <a:gd name="connsiteY27" fmla="*/ 7229513 h 8467631"/>
              <a:gd name="connsiteX28" fmla="*/ 3053964 w 7361511"/>
              <a:gd name="connsiteY28" fmla="*/ 282405 h 8467631"/>
              <a:gd name="connsiteX29" fmla="*/ 3339155 w 7361511"/>
              <a:gd name="connsiteY29" fmla="*/ 694122 h 8467631"/>
              <a:gd name="connsiteX30" fmla="*/ 3339154 w 7361511"/>
              <a:gd name="connsiteY30" fmla="*/ 6759456 h 8467631"/>
              <a:gd name="connsiteX31" fmla="*/ 3053964 w 7361511"/>
              <a:gd name="connsiteY31" fmla="*/ 6347740 h 8467631"/>
              <a:gd name="connsiteX32" fmla="*/ 895983 w 7361511"/>
              <a:gd name="connsiteY32" fmla="*/ 1269266 h 8467631"/>
              <a:gd name="connsiteX33" fmla="*/ 895983 w 7361511"/>
              <a:gd name="connsiteY33" fmla="*/ 3232367 h 8467631"/>
              <a:gd name="connsiteX34" fmla="*/ 610794 w 7361511"/>
              <a:gd name="connsiteY34" fmla="*/ 2820653 h 8467631"/>
              <a:gd name="connsiteX35" fmla="*/ 610794 w 7361511"/>
              <a:gd name="connsiteY35" fmla="*/ 1466813 h 8467631"/>
              <a:gd name="connsiteX36" fmla="*/ 2728361 w 7361511"/>
              <a:gd name="connsiteY36" fmla="*/ 0 h 8467631"/>
              <a:gd name="connsiteX37" fmla="*/ 2728361 w 7361511"/>
              <a:gd name="connsiteY37" fmla="*/ 5877683 h 8467631"/>
              <a:gd name="connsiteX38" fmla="*/ 2443171 w 7361511"/>
              <a:gd name="connsiteY38" fmla="*/ 5465968 h 8467631"/>
              <a:gd name="connsiteX39" fmla="*/ 2443171 w 7361511"/>
              <a:gd name="connsiteY39" fmla="*/ 197548 h 8467631"/>
              <a:gd name="connsiteX40" fmla="*/ 0 w 7361511"/>
              <a:gd name="connsiteY40" fmla="*/ 1889902 h 8467631"/>
              <a:gd name="connsiteX41" fmla="*/ 285190 w 7361511"/>
              <a:gd name="connsiteY41" fmla="*/ 1692355 h 8467631"/>
              <a:gd name="connsiteX42" fmla="*/ 285190 w 7361511"/>
              <a:gd name="connsiteY42" fmla="*/ 2350594 h 8467631"/>
              <a:gd name="connsiteX43" fmla="*/ 0 w 7361511"/>
              <a:gd name="connsiteY43" fmla="*/ 1938879 h 8467631"/>
              <a:gd name="connsiteX44" fmla="*/ 2117569 w 7361511"/>
              <a:gd name="connsiteY44" fmla="*/ 423088 h 8467631"/>
              <a:gd name="connsiteX45" fmla="*/ 2117569 w 7361511"/>
              <a:gd name="connsiteY45" fmla="*/ 4995912 h 8467631"/>
              <a:gd name="connsiteX46" fmla="*/ 1832379 w 7361511"/>
              <a:gd name="connsiteY46" fmla="*/ 4584197 h 8467631"/>
              <a:gd name="connsiteX47" fmla="*/ 1832379 w 7361511"/>
              <a:gd name="connsiteY47" fmla="*/ 620636 h 8467631"/>
              <a:gd name="connsiteX48" fmla="*/ 1506777 w 7361511"/>
              <a:gd name="connsiteY48" fmla="*/ 846176 h 8467631"/>
              <a:gd name="connsiteX49" fmla="*/ 1506777 w 7361511"/>
              <a:gd name="connsiteY49" fmla="*/ 4114141 h 8467631"/>
              <a:gd name="connsiteX50" fmla="*/ 1221587 w 7361511"/>
              <a:gd name="connsiteY50" fmla="*/ 3702425 h 8467631"/>
              <a:gd name="connsiteX51" fmla="*/ 1221587 w 7361511"/>
              <a:gd name="connsiteY51" fmla="*/ 1043724 h 8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361511" h="8467631">
                <a:moveTo>
                  <a:pt x="7329514" y="6454811"/>
                </a:moveTo>
                <a:lnTo>
                  <a:pt x="7361511" y="6501004"/>
                </a:lnTo>
                <a:lnTo>
                  <a:pt x="7329514" y="6523168"/>
                </a:lnTo>
                <a:close/>
                <a:moveTo>
                  <a:pt x="6718721" y="5573039"/>
                </a:moveTo>
                <a:lnTo>
                  <a:pt x="7003911" y="5984755"/>
                </a:lnTo>
                <a:lnTo>
                  <a:pt x="7003911" y="6748710"/>
                </a:lnTo>
                <a:lnTo>
                  <a:pt x="6718721" y="6946257"/>
                </a:lnTo>
                <a:close/>
                <a:moveTo>
                  <a:pt x="6107928" y="4691266"/>
                </a:moveTo>
                <a:lnTo>
                  <a:pt x="6393118" y="5102982"/>
                </a:lnTo>
                <a:lnTo>
                  <a:pt x="6393118" y="7171798"/>
                </a:lnTo>
                <a:lnTo>
                  <a:pt x="6107927" y="7369346"/>
                </a:lnTo>
                <a:close/>
                <a:moveTo>
                  <a:pt x="5497135" y="3809494"/>
                </a:moveTo>
                <a:lnTo>
                  <a:pt x="5782325" y="4221209"/>
                </a:lnTo>
                <a:lnTo>
                  <a:pt x="5782325" y="7594887"/>
                </a:lnTo>
                <a:lnTo>
                  <a:pt x="5497135" y="7792435"/>
                </a:lnTo>
                <a:close/>
                <a:moveTo>
                  <a:pt x="4886343" y="2927723"/>
                </a:moveTo>
                <a:lnTo>
                  <a:pt x="5171533" y="3339438"/>
                </a:lnTo>
                <a:lnTo>
                  <a:pt x="5171533" y="8017975"/>
                </a:lnTo>
                <a:lnTo>
                  <a:pt x="4886344" y="8215522"/>
                </a:lnTo>
                <a:close/>
                <a:moveTo>
                  <a:pt x="4275550" y="2045951"/>
                </a:moveTo>
                <a:lnTo>
                  <a:pt x="4560740" y="2457665"/>
                </a:lnTo>
                <a:lnTo>
                  <a:pt x="4560740" y="8441064"/>
                </a:lnTo>
                <a:lnTo>
                  <a:pt x="4522386" y="8467631"/>
                </a:lnTo>
                <a:lnTo>
                  <a:pt x="4275550" y="8111286"/>
                </a:lnTo>
                <a:close/>
                <a:moveTo>
                  <a:pt x="3664757" y="1164178"/>
                </a:moveTo>
                <a:lnTo>
                  <a:pt x="3949947" y="1575893"/>
                </a:lnTo>
                <a:lnTo>
                  <a:pt x="3949947" y="7641229"/>
                </a:lnTo>
                <a:lnTo>
                  <a:pt x="3664757" y="7229513"/>
                </a:lnTo>
                <a:close/>
                <a:moveTo>
                  <a:pt x="3053964" y="282405"/>
                </a:moveTo>
                <a:lnTo>
                  <a:pt x="3339155" y="694122"/>
                </a:lnTo>
                <a:lnTo>
                  <a:pt x="3339154" y="6759456"/>
                </a:lnTo>
                <a:lnTo>
                  <a:pt x="3053964" y="6347740"/>
                </a:lnTo>
                <a:close/>
                <a:moveTo>
                  <a:pt x="895983" y="1269266"/>
                </a:moveTo>
                <a:lnTo>
                  <a:pt x="895983" y="3232367"/>
                </a:lnTo>
                <a:lnTo>
                  <a:pt x="610794" y="2820653"/>
                </a:lnTo>
                <a:lnTo>
                  <a:pt x="610794" y="1466813"/>
                </a:lnTo>
                <a:close/>
                <a:moveTo>
                  <a:pt x="2728361" y="0"/>
                </a:moveTo>
                <a:lnTo>
                  <a:pt x="2728361" y="5877683"/>
                </a:lnTo>
                <a:lnTo>
                  <a:pt x="2443171" y="5465968"/>
                </a:lnTo>
                <a:lnTo>
                  <a:pt x="2443171" y="197548"/>
                </a:lnTo>
                <a:close/>
                <a:moveTo>
                  <a:pt x="0" y="1889902"/>
                </a:moveTo>
                <a:lnTo>
                  <a:pt x="285190" y="1692355"/>
                </a:lnTo>
                <a:lnTo>
                  <a:pt x="285190" y="2350594"/>
                </a:lnTo>
                <a:lnTo>
                  <a:pt x="0" y="1938879"/>
                </a:lnTo>
                <a:close/>
                <a:moveTo>
                  <a:pt x="2117569" y="423088"/>
                </a:moveTo>
                <a:lnTo>
                  <a:pt x="2117569" y="4995912"/>
                </a:lnTo>
                <a:lnTo>
                  <a:pt x="1832379" y="4584197"/>
                </a:lnTo>
                <a:lnTo>
                  <a:pt x="1832379" y="620636"/>
                </a:lnTo>
                <a:close/>
                <a:moveTo>
                  <a:pt x="1506777" y="846176"/>
                </a:moveTo>
                <a:lnTo>
                  <a:pt x="1506777" y="4114141"/>
                </a:lnTo>
                <a:lnTo>
                  <a:pt x="1221587" y="3702425"/>
                </a:lnTo>
                <a:lnTo>
                  <a:pt x="1221587" y="1043724"/>
                </a:lnTo>
                <a:close/>
              </a:path>
            </a:pathLst>
          </a:custGeom>
          <a:solidFill>
            <a:schemeClr val="accent1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278038" y="1035225"/>
            <a:ext cx="8913962" cy="2062103"/>
            <a:chOff x="7206643" y="578791"/>
            <a:chExt cx="10601158" cy="3093155"/>
          </a:xfrm>
        </p:grpSpPr>
        <p:sp>
          <p:nvSpPr>
            <p:cNvPr id="9" name="TextBox 8"/>
            <p:cNvSpPr txBox="1"/>
            <p:nvPr/>
          </p:nvSpPr>
          <p:spPr>
            <a:xfrm>
              <a:off x="8500075" y="578791"/>
              <a:ext cx="9307726" cy="30931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theo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nhóm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Nhận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xét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điểm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mình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thấy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trong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chủ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này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cách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mà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kiểm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soát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chi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tiêu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mà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chứng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kiến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32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01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5234D4CF-C1FA-40A3-A0CF-9CDBD6DC754C}"/>
              </a:ext>
            </a:extLst>
          </p:cNvPr>
          <p:cNvSpPr/>
          <p:nvPr/>
        </p:nvSpPr>
        <p:spPr>
          <a:xfrm>
            <a:off x="812801" y="711200"/>
            <a:ext cx="2388771" cy="5435600"/>
          </a:xfrm>
          <a:custGeom>
            <a:avLst/>
            <a:gdLst>
              <a:gd name="connsiteX0" fmla="*/ 0 w 3583156"/>
              <a:gd name="connsiteY0" fmla="*/ 0 h 8153400"/>
              <a:gd name="connsiteX1" fmla="*/ 3583156 w 3583156"/>
              <a:gd name="connsiteY1" fmla="*/ 0 h 8153400"/>
              <a:gd name="connsiteX2" fmla="*/ 3583156 w 3583156"/>
              <a:gd name="connsiteY2" fmla="*/ 3894509 h 8153400"/>
              <a:gd name="connsiteX3" fmla="*/ 3443915 w 3583156"/>
              <a:gd name="connsiteY3" fmla="*/ 3894509 h 8153400"/>
              <a:gd name="connsiteX4" fmla="*/ 3443915 w 3583156"/>
              <a:gd name="connsiteY4" fmla="*/ 139241 h 8153400"/>
              <a:gd name="connsiteX5" fmla="*/ 139241 w 3583156"/>
              <a:gd name="connsiteY5" fmla="*/ 139241 h 8153400"/>
              <a:gd name="connsiteX6" fmla="*/ 139241 w 3583156"/>
              <a:gd name="connsiteY6" fmla="*/ 8014159 h 8153400"/>
              <a:gd name="connsiteX7" fmla="*/ 323849 w 3583156"/>
              <a:gd name="connsiteY7" fmla="*/ 8014159 h 8153400"/>
              <a:gd name="connsiteX8" fmla="*/ 323849 w 3583156"/>
              <a:gd name="connsiteY8" fmla="*/ 8153400 h 8153400"/>
              <a:gd name="connsiteX9" fmla="*/ 0 w 3583156"/>
              <a:gd name="connsiteY9" fmla="*/ 8153400 h 81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156" h="8153400">
                <a:moveTo>
                  <a:pt x="0" y="0"/>
                </a:moveTo>
                <a:lnTo>
                  <a:pt x="3583156" y="0"/>
                </a:lnTo>
                <a:lnTo>
                  <a:pt x="3583156" y="3894509"/>
                </a:lnTo>
                <a:lnTo>
                  <a:pt x="3443915" y="3894509"/>
                </a:lnTo>
                <a:lnTo>
                  <a:pt x="3443915" y="139241"/>
                </a:lnTo>
                <a:lnTo>
                  <a:pt x="139241" y="139241"/>
                </a:lnTo>
                <a:lnTo>
                  <a:pt x="139241" y="8014159"/>
                </a:lnTo>
                <a:lnTo>
                  <a:pt x="323849" y="8014159"/>
                </a:lnTo>
                <a:lnTo>
                  <a:pt x="323849" y="8153400"/>
                </a:lnTo>
                <a:lnTo>
                  <a:pt x="0" y="815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456" y="72000"/>
            <a:ext cx="915633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zh-CN" sz="44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zh-CN" sz="44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4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4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BẠN,</a:t>
            </a:r>
            <a:r>
              <a:rPr kumimoji="0" lang="en-US" altLang="zh-CN" sz="44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CHO TÔI</a:t>
            </a:r>
            <a:endParaRPr kumimoji="0" lang="zh-CN" altLang="en-US" sz="4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E1AA285-90AD-4A5E-BE92-EB69D454AF01}"/>
              </a:ext>
            </a:extLst>
          </p:cNvPr>
          <p:cNvGrpSpPr/>
          <p:nvPr/>
        </p:nvGrpSpPr>
        <p:grpSpPr>
          <a:xfrm>
            <a:off x="1178532" y="5152633"/>
            <a:ext cx="3963237" cy="1054698"/>
            <a:chOff x="3960971" y="2767117"/>
            <a:chExt cx="4267200" cy="1321489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372E30A-71E7-4290-9400-9976481B1E89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1C4A27E-D425-4D9B-B3E3-77B704ABD65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37E5CFC-DBDF-4BA3-8214-83D6D0BA920A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898D73C-C3C1-4B5F-8BBB-8FD378963F4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312552" y="3291535"/>
            <a:ext cx="8844289" cy="1569660"/>
            <a:chOff x="7206643" y="852382"/>
            <a:chExt cx="10518299" cy="2354491"/>
          </a:xfrm>
        </p:grpSpPr>
        <p:sp>
          <p:nvSpPr>
            <p:cNvPr id="152" name="TextBox 151"/>
            <p:cNvSpPr txBox="1"/>
            <p:nvPr/>
          </p:nvSpPr>
          <p:spPr>
            <a:xfrm>
              <a:off x="8417215" y="852382"/>
              <a:ext cx="9307727" cy="23544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theo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cặp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cần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cố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trong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chủ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này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cần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thay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đổi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hoặc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cố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gắng</a:t>
              </a:r>
              <a:r>
                <a:rPr lang="en-US" altLang="ko-KR" sz="28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28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02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298882" y="5029641"/>
            <a:ext cx="8893118" cy="1569660"/>
            <a:chOff x="7206643" y="982229"/>
            <a:chExt cx="10302728" cy="2354491"/>
          </a:xfrm>
        </p:grpSpPr>
        <p:sp>
          <p:nvSpPr>
            <p:cNvPr id="155" name="TextBox 154"/>
            <p:cNvSpPr txBox="1"/>
            <p:nvPr/>
          </p:nvSpPr>
          <p:spPr>
            <a:xfrm>
              <a:off x="8458262" y="982229"/>
              <a:ext cx="9051109" cy="23544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cá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nhân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Chia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sẽ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nhận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xét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mình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được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Chưa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được</a:t>
              </a:r>
              <a:r>
                <a:rPr lang="en-US" altLang="ko-KR" sz="24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24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03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3">
            <a:extLst>
              <a:ext uri="{FF2B5EF4-FFF2-40B4-BE49-F238E27FC236}">
                <a16:creationId xmlns:a16="http://schemas.microsoft.com/office/drawing/2014/main" id="{93C06F2F-BD15-4926-BBAB-8361A76427FA}"/>
              </a:ext>
            </a:extLst>
          </p:cNvPr>
          <p:cNvSpPr/>
          <p:nvPr/>
        </p:nvSpPr>
        <p:spPr>
          <a:xfrm>
            <a:off x="-181973" y="1162149"/>
            <a:ext cx="2188737" cy="5288886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B5B9E-66C5-4A9F-AC68-06E80FE0E17E}"/>
              </a:ext>
            </a:extLst>
          </p:cNvPr>
          <p:cNvSpPr/>
          <p:nvPr/>
        </p:nvSpPr>
        <p:spPr>
          <a:xfrm>
            <a:off x="1213273" y="1991400"/>
            <a:ext cx="10813035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BAF59-F42E-4D40-BBB4-7DF95D876CE0}"/>
              </a:ext>
            </a:extLst>
          </p:cNvPr>
          <p:cNvSpPr/>
          <p:nvPr/>
        </p:nvSpPr>
        <p:spPr>
          <a:xfrm>
            <a:off x="1355571" y="2952926"/>
            <a:ext cx="10670737" cy="918776"/>
          </a:xfrm>
          <a:prstGeom prst="rect">
            <a:avLst/>
          </a:prstGeom>
          <a:solidFill>
            <a:srgbClr val="96EA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863F9C-25B0-4132-8A81-6376F6DCD74E}"/>
              </a:ext>
            </a:extLst>
          </p:cNvPr>
          <p:cNvGrpSpPr/>
          <p:nvPr/>
        </p:nvGrpSpPr>
        <p:grpSpPr>
          <a:xfrm>
            <a:off x="705512" y="1876971"/>
            <a:ext cx="1493509" cy="756162"/>
            <a:chOff x="4333508" y="1848856"/>
            <a:chExt cx="1493509" cy="756162"/>
          </a:xfrm>
        </p:grpSpPr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E0CDFB3D-42AA-48DE-9D6B-EF06F57EB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06932DB-DE46-4481-A112-23794B6294B8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159E6F-9BA0-4F97-98F9-2456A0954473}"/>
              </a:ext>
            </a:extLst>
          </p:cNvPr>
          <p:cNvGrpSpPr/>
          <p:nvPr/>
        </p:nvGrpSpPr>
        <p:grpSpPr>
          <a:xfrm>
            <a:off x="883747" y="2863044"/>
            <a:ext cx="1493509" cy="720650"/>
            <a:chOff x="4333508" y="1884368"/>
            <a:chExt cx="1493509" cy="720650"/>
          </a:xfrm>
        </p:grpSpPr>
        <p:pic>
          <p:nvPicPr>
            <p:cNvPr id="1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51799EE-CC1A-4F0A-8666-609F8CF29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2F3CB72-4A68-4261-A332-7501AEC6989F}"/>
                </a:ext>
              </a:extLst>
            </p:cNvPr>
            <p:cNvSpPr/>
            <p:nvPr/>
          </p:nvSpPr>
          <p:spPr>
            <a:xfrm rot="18900000">
              <a:off x="4333508" y="1884368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E3A6A7C3-B0D2-40E4-8A20-6AEE81CDF98B}"/>
              </a:ext>
            </a:extLst>
          </p:cNvPr>
          <p:cNvSpPr txBox="1">
            <a:spLocks/>
          </p:cNvSpPr>
          <p:nvPr/>
        </p:nvSpPr>
        <p:spPr>
          <a:xfrm>
            <a:off x="3430741" y="2683901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442B1E6-AD1B-4EA0-A0AE-E1B1CAD4ABFC}"/>
              </a:ext>
            </a:extLst>
          </p:cNvPr>
          <p:cNvSpPr txBox="1">
            <a:spLocks/>
          </p:cNvSpPr>
          <p:nvPr/>
        </p:nvSpPr>
        <p:spPr>
          <a:xfrm>
            <a:off x="2194173" y="2893257"/>
            <a:ext cx="9805987" cy="871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Đánh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tổng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điểm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xét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mức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phù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marL="0" lvl="0" indent="0">
              <a:buNone/>
              <a:defRPr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:(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nhiệm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vụ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6 SGK/46):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61BD2F-5732-4052-B316-8EDEE7ED5C28}"/>
              </a:ext>
            </a:extLst>
          </p:cNvPr>
          <p:cNvSpPr/>
          <p:nvPr/>
        </p:nvSpPr>
        <p:spPr>
          <a:xfrm>
            <a:off x="1167585" y="118918"/>
            <a:ext cx="10336203" cy="1048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1359249" y="248478"/>
            <a:ext cx="99713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vi-VN" sz="4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9" name="Text Placeholder 12">
            <a:extLst>
              <a:ext uri="{FF2B5EF4-FFF2-40B4-BE49-F238E27FC236}">
                <a16:creationId xmlns:a16="http://schemas.microsoft.com/office/drawing/2014/main" id="{F6DF19FE-B62B-44EC-967F-9DD96F9FB3B2}"/>
              </a:ext>
            </a:extLst>
          </p:cNvPr>
          <p:cNvSpPr txBox="1">
            <a:spLocks/>
          </p:cNvSpPr>
          <p:nvPr/>
        </p:nvSpPr>
        <p:spPr>
          <a:xfrm>
            <a:off x="2171700" y="2134832"/>
            <a:ext cx="9558338" cy="5318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thuận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lợi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khó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chủ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6" y="3939642"/>
            <a:ext cx="7386784" cy="291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432" y="4142178"/>
            <a:ext cx="1345268" cy="142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25" y="5157447"/>
            <a:ext cx="1635783" cy="129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9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6" grpId="0"/>
      <p:bldP spid="7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 and End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ection Break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ontents Slide Master">
  <a:themeElements>
    <a:clrScheme name="ALLPPT-TRAVEL VA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971</Words>
  <Application>Microsoft Office PowerPoint</Application>
  <PresentationFormat>Widescreen</PresentationFormat>
  <Paragraphs>148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맑은 고딕</vt:lpstr>
      <vt:lpstr>Arial</vt:lpstr>
      <vt:lpstr>Arial Unicode MS</vt:lpstr>
      <vt:lpstr>Calibri</vt:lpstr>
      <vt:lpstr>Calibri Light</vt:lpstr>
      <vt:lpstr>等线</vt:lpstr>
      <vt:lpstr>times</vt:lpstr>
      <vt:lpstr>Times New Roman</vt:lpstr>
      <vt:lpstr>Wingdings</vt:lpstr>
      <vt:lpstr>Office Theme</vt:lpstr>
      <vt:lpstr>Section Break Slide Master</vt:lpstr>
      <vt:lpstr>Contents Slide Master</vt:lpstr>
      <vt:lpstr>Cover and End Slide Master</vt:lpstr>
      <vt:lpstr>1_Section Break Slide Master</vt:lpstr>
      <vt:lpstr>1_Contents Slide Master</vt:lpstr>
      <vt:lpstr>1_Cover and End Slide Master</vt:lpstr>
      <vt:lpstr>2_Contents Slide Master</vt:lpstr>
      <vt:lpstr>3_Contents Slide Master</vt:lpstr>
      <vt:lpstr>4_Contents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68</cp:revision>
  <dcterms:created xsi:type="dcterms:W3CDTF">2021-05-24T13:49:18Z</dcterms:created>
  <dcterms:modified xsi:type="dcterms:W3CDTF">2022-08-09T09:31:00Z</dcterms:modified>
</cp:coreProperties>
</file>